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6"/>
    <p:sldMasterId id="2147483661" r:id="rId47"/>
  </p:sldMasterIdLst>
  <p:notesMasterIdLst>
    <p:notesMasterId r:id="rId92"/>
  </p:notesMasterIdLst>
  <p:sldIdLst>
    <p:sldId id="265" r:id="rId48"/>
    <p:sldId id="267" r:id="rId49"/>
    <p:sldId id="271" r:id="rId50"/>
    <p:sldId id="272" r:id="rId51"/>
    <p:sldId id="273" r:id="rId52"/>
    <p:sldId id="275" r:id="rId53"/>
    <p:sldId id="276" r:id="rId54"/>
    <p:sldId id="278" r:id="rId55"/>
    <p:sldId id="279" r:id="rId56"/>
    <p:sldId id="280" r:id="rId57"/>
    <p:sldId id="257" r:id="rId58"/>
    <p:sldId id="281" r:id="rId59"/>
    <p:sldId id="260" r:id="rId60"/>
    <p:sldId id="262" r:id="rId61"/>
    <p:sldId id="264" r:id="rId62"/>
    <p:sldId id="299" r:id="rId63"/>
    <p:sldId id="300" r:id="rId64"/>
    <p:sldId id="301" r:id="rId65"/>
    <p:sldId id="302" r:id="rId66"/>
    <p:sldId id="277" r:id="rId67"/>
    <p:sldId id="303" r:id="rId68"/>
    <p:sldId id="304" r:id="rId69"/>
    <p:sldId id="256" r:id="rId70"/>
    <p:sldId id="258" r:id="rId71"/>
    <p:sldId id="288" r:id="rId72"/>
    <p:sldId id="263" r:id="rId73"/>
    <p:sldId id="289" r:id="rId74"/>
    <p:sldId id="290" r:id="rId75"/>
    <p:sldId id="268" r:id="rId76"/>
    <p:sldId id="291" r:id="rId77"/>
    <p:sldId id="308" r:id="rId78"/>
    <p:sldId id="313" r:id="rId79"/>
    <p:sldId id="315" r:id="rId80"/>
    <p:sldId id="295" r:id="rId81"/>
    <p:sldId id="261" r:id="rId82"/>
    <p:sldId id="296" r:id="rId83"/>
    <p:sldId id="297" r:id="rId84"/>
    <p:sldId id="298" r:id="rId85"/>
    <p:sldId id="259" r:id="rId86"/>
    <p:sldId id="292" r:id="rId87"/>
    <p:sldId id="293" r:id="rId88"/>
    <p:sldId id="294" r:id="rId89"/>
    <p:sldId id="266" r:id="rId90"/>
    <p:sldId id="307" r:id="rId91"/>
  </p:sldIdLst>
  <p:sldSz cx="12192000" cy="6858000"/>
  <p:notesSz cx="6858000" cy="9144000"/>
  <p:custDataLst>
    <p:custData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D16A098-0754-427A-BA83-23761C690E3D}">
          <p14:sldIdLst>
            <p14:sldId id="265"/>
            <p14:sldId id="267"/>
            <p14:sldId id="271"/>
            <p14:sldId id="272"/>
          </p14:sldIdLst>
        </p14:section>
        <p14:section name="Probability" id="{B1A9F85E-F304-48CB-811B-D30F4FDC20C5}">
          <p14:sldIdLst>
            <p14:sldId id="273"/>
            <p14:sldId id="275"/>
            <p14:sldId id="276"/>
            <p14:sldId id="278"/>
            <p14:sldId id="279"/>
            <p14:sldId id="280"/>
          </p14:sldIdLst>
        </p14:section>
        <p14:section name="Linear Algebra" id="{0D4E3BD9-C2DB-4706-BA20-5BFB7A345934}">
          <p14:sldIdLst>
            <p14:sldId id="257"/>
            <p14:sldId id="281"/>
            <p14:sldId id="260"/>
            <p14:sldId id="262"/>
            <p14:sldId id="264"/>
            <p14:sldId id="299"/>
            <p14:sldId id="300"/>
          </p14:sldIdLst>
        </p14:section>
        <p14:section name="Regression" id="{28249CDF-AC13-49B9-BFFD-0334F946ACE2}">
          <p14:sldIdLst>
            <p14:sldId id="301"/>
            <p14:sldId id="302"/>
            <p14:sldId id="277"/>
            <p14:sldId id="303"/>
            <p14:sldId id="304"/>
          </p14:sldIdLst>
        </p14:section>
        <p14:section name="Optimization" id="{E3AE9AAB-5658-46DE-9292-EDAEE69A4363}">
          <p14:sldIdLst>
            <p14:sldId id="256"/>
            <p14:sldId id="258"/>
            <p14:sldId id="288"/>
            <p14:sldId id="263"/>
            <p14:sldId id="289"/>
            <p14:sldId id="290"/>
            <p14:sldId id="268"/>
            <p14:sldId id="291"/>
          </p14:sldIdLst>
        </p14:section>
        <p14:section name="Discriminative Models" id="{75AEF612-4130-4F2B-9D90-C23AF9299C96}">
          <p14:sldIdLst>
            <p14:sldId id="308"/>
            <p14:sldId id="313"/>
            <p14:sldId id="315"/>
            <p14:sldId id="295"/>
            <p14:sldId id="261"/>
            <p14:sldId id="296"/>
            <p14:sldId id="297"/>
            <p14:sldId id="298"/>
          </p14:sldIdLst>
        </p14:section>
        <p14:section name="Binary Classification" id="{C89C40A0-912F-4F4B-B993-AA7C7ECE92C1}">
          <p14:sldIdLst>
            <p14:sldId id="259"/>
            <p14:sldId id="292"/>
            <p14:sldId id="293"/>
            <p14:sldId id="294"/>
          </p14:sldIdLst>
        </p14:section>
        <p14:section name="Generative Models" id="{E686F47D-3D30-4331-9D3E-B37E43958AB8}">
          <p14:sldIdLst>
            <p14:sldId id="26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902BA-745A-4F87-86D2-0A4A20A822CB}" v="1" dt="2023-12-13T06:29:5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93117" autoAdjust="0"/>
  </p:normalViewPr>
  <p:slideViewPr>
    <p:cSldViewPr snapToGrid="0">
      <p:cViewPr varScale="1">
        <p:scale>
          <a:sx n="62" d="100"/>
          <a:sy n="62" d="100"/>
        </p:scale>
        <p:origin x="528" y="44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Master" Target="slideMasters/slideMaster2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76" Type="http://schemas.openxmlformats.org/officeDocument/2006/relationships/slide" Target="slides/slide29.xml"/><Relationship Id="rId84" Type="http://schemas.openxmlformats.org/officeDocument/2006/relationships/slide" Target="slides/slide37.xml"/><Relationship Id="rId89" Type="http://schemas.openxmlformats.org/officeDocument/2006/relationships/slide" Target="slides/slide42.xml"/><Relationship Id="rId97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71" Type="http://schemas.openxmlformats.org/officeDocument/2006/relationships/slide" Target="slides/slide24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66" Type="http://schemas.openxmlformats.org/officeDocument/2006/relationships/slide" Target="slides/slide19.xml"/><Relationship Id="rId74" Type="http://schemas.openxmlformats.org/officeDocument/2006/relationships/slide" Target="slides/slide27.xml"/><Relationship Id="rId79" Type="http://schemas.openxmlformats.org/officeDocument/2006/relationships/slide" Target="slides/slide32.xml"/><Relationship Id="rId87" Type="http://schemas.openxmlformats.org/officeDocument/2006/relationships/slide" Target="slides/slide40.xml"/><Relationship Id="rId5" Type="http://schemas.openxmlformats.org/officeDocument/2006/relationships/customXml" Target="../customXml/item5.xml"/><Relationship Id="rId61" Type="http://schemas.openxmlformats.org/officeDocument/2006/relationships/slide" Target="slides/slide14.xml"/><Relationship Id="rId82" Type="http://schemas.openxmlformats.org/officeDocument/2006/relationships/slide" Target="slides/slide35.xml"/><Relationship Id="rId90" Type="http://schemas.openxmlformats.org/officeDocument/2006/relationships/slide" Target="slides/slide43.xml"/><Relationship Id="rId95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customXml" Target="../customXml/item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slide" Target="slides/slide33.xml"/><Relationship Id="rId85" Type="http://schemas.openxmlformats.org/officeDocument/2006/relationships/slide" Target="slides/slide38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Master" Target="slideMasters/slideMaster1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slide" Target="slides/slide36.xml"/><Relationship Id="rId88" Type="http://schemas.openxmlformats.org/officeDocument/2006/relationships/slide" Target="slides/slide41.xml"/><Relationship Id="rId91" Type="http://schemas.openxmlformats.org/officeDocument/2006/relationships/slide" Target="slides/slide44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slide" Target="slides/slide34.xml"/><Relationship Id="rId86" Type="http://schemas.openxmlformats.org/officeDocument/2006/relationships/slide" Target="slides/slide39.xml"/><Relationship Id="rId9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kumar Singalanathapuram Alagarasan" userId="b28fbca7-fc1c-42b0-8530-a649b0847bf8" providerId="ADAL" clId="{E534F45D-973D-4E0C-AE2B-2A2E0BB29E9D}"/>
    <pc:docChg chg="undo redo custSel addSld delSld modSld sldOrd addSection delSection modSection">
      <pc:chgData name="Arunkumar Singalanathapuram Alagarasan" userId="b28fbca7-fc1c-42b0-8530-a649b0847bf8" providerId="ADAL" clId="{E534F45D-973D-4E0C-AE2B-2A2E0BB29E9D}" dt="2023-01-02T05:23:26.664" v="5270" actId="17846"/>
      <pc:docMkLst>
        <pc:docMk/>
      </pc:docMkLst>
      <pc:sldChg chg="delSp add setBg delDesignElem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72502118" sldId="256"/>
        </pc:sldMkLst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72502118" sldId="256"/>
            <ac:spMk id="25" creationId="{53B475F8-50AE-46A0-9943-B2B63183D50C}"/>
          </ac:spMkLst>
        </pc:spChg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72502118" sldId="256"/>
            <ac:spMk id="26" creationId="{75F6FDB4-2351-48C2-A863-2364A02343C0}"/>
          </ac:spMkLst>
        </pc:spChg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257"/>
        </pc:sldMkLst>
      </pc:sldChg>
      <pc:sldChg chg="delSp add setBg delDesignElem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371287738" sldId="258"/>
        </pc:sldMkLst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371287738" sldId="258"/>
            <ac:spMk id="17" creationId="{352BEC0E-22F8-46D0-9632-375DB541B06C}"/>
          </ac:spMkLst>
        </pc:spChg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371287738" sldId="258"/>
            <ac:spMk id="19" creationId="{3FCFB1DE-0B7E-48CC-BA90-B2AB0889F9D6}"/>
          </ac:spMkLst>
        </pc:spChg>
      </pc:sldChg>
      <pc:sldChg chg="add ord">
        <pc:chgData name="Arunkumar Singalanathapuram Alagarasan" userId="b28fbca7-fc1c-42b0-8530-a649b0847bf8" providerId="ADAL" clId="{E534F45D-973D-4E0C-AE2B-2A2E0BB29E9D}" dt="2022-11-10T13:44:52.575" v="3445"/>
        <pc:sldMkLst>
          <pc:docMk/>
          <pc:sldMk cId="3268684037" sldId="259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260"/>
        </pc:sldMkLst>
      </pc:sldChg>
      <pc:sldChg chg="add ord">
        <pc:chgData name="Arunkumar Singalanathapuram Alagarasan" userId="b28fbca7-fc1c-42b0-8530-a649b0847bf8" providerId="ADAL" clId="{E534F45D-973D-4E0C-AE2B-2A2E0BB29E9D}" dt="2022-11-10T13:49:11.592" v="3454"/>
        <pc:sldMkLst>
          <pc:docMk/>
          <pc:sldMk cId="2060032285" sldId="261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262"/>
        </pc:sldMkLst>
      </pc:sldChg>
      <pc:sldChg chg="add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1845707371" sldId="263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264"/>
        </pc:sldMkLst>
      </pc:sldChg>
      <pc:sldChg chg="addSp delSp modSp add del mod ord chgLayout">
        <pc:chgData name="Arunkumar Singalanathapuram Alagarasan" userId="b28fbca7-fc1c-42b0-8530-a649b0847bf8" providerId="ADAL" clId="{E534F45D-973D-4E0C-AE2B-2A2E0BB29E9D}" dt="2022-11-10T09:11:43.395" v="3246"/>
        <pc:sldMkLst>
          <pc:docMk/>
          <pc:sldMk cId="4237729715" sldId="266"/>
        </pc:sldMkLst>
        <pc:spChg chg="mod ord">
          <ac:chgData name="Arunkumar Singalanathapuram Alagarasan" userId="b28fbca7-fc1c-42b0-8530-a649b0847bf8" providerId="ADAL" clId="{E534F45D-973D-4E0C-AE2B-2A2E0BB29E9D}" dt="2022-11-08T09:59:35.156" v="1642" actId="700"/>
          <ac:spMkLst>
            <pc:docMk/>
            <pc:sldMk cId="4237729715" sldId="266"/>
            <ac:spMk id="2" creationId="{F7D5C5B4-26AF-4869-9904-015E8C5FFFCD}"/>
          </ac:spMkLst>
        </pc:spChg>
        <pc:spChg chg="mod ord">
          <ac:chgData name="Arunkumar Singalanathapuram Alagarasan" userId="b28fbca7-fc1c-42b0-8530-a649b0847bf8" providerId="ADAL" clId="{E534F45D-973D-4E0C-AE2B-2A2E0BB29E9D}" dt="2022-11-08T10:01:06.508" v="1672" actId="21"/>
          <ac:spMkLst>
            <pc:docMk/>
            <pc:sldMk cId="4237729715" sldId="266"/>
            <ac:spMk id="3" creationId="{5B209113-2501-45F9-85FA-B70C32D25194}"/>
          </ac:spMkLst>
        </pc:spChg>
        <pc:spChg chg="add del mod ord">
          <ac:chgData name="Arunkumar Singalanathapuram Alagarasan" userId="b28fbca7-fc1c-42b0-8530-a649b0847bf8" providerId="ADAL" clId="{E534F45D-973D-4E0C-AE2B-2A2E0BB29E9D}" dt="2022-11-08T09:59:35.156" v="1642" actId="700"/>
          <ac:spMkLst>
            <pc:docMk/>
            <pc:sldMk cId="4237729715" sldId="266"/>
            <ac:spMk id="4" creationId="{3EEDA434-61F3-4846-8830-338B6FC5C6D5}"/>
          </ac:spMkLst>
        </pc:spChg>
        <pc:grpChg chg="del mod">
          <ac:chgData name="Arunkumar Singalanathapuram Alagarasan" userId="b28fbca7-fc1c-42b0-8530-a649b0847bf8" providerId="ADAL" clId="{E534F45D-973D-4E0C-AE2B-2A2E0BB29E9D}" dt="2022-11-08T09:53:24.541" v="1575" actId="165"/>
          <ac:grpSpMkLst>
            <pc:docMk/>
            <pc:sldMk cId="4237729715" sldId="266"/>
            <ac:grpSpMk id="11" creationId="{3F08C124-E5CE-4156-B8CF-D972221EC2C6}"/>
          </ac:grpSpMkLst>
        </pc:grpChg>
        <pc:picChg chg="mod topLvl">
          <ac:chgData name="Arunkumar Singalanathapuram Alagarasan" userId="b28fbca7-fc1c-42b0-8530-a649b0847bf8" providerId="ADAL" clId="{E534F45D-973D-4E0C-AE2B-2A2E0BB29E9D}" dt="2022-11-08T09:56:16.519" v="1619" actId="14100"/>
          <ac:picMkLst>
            <pc:docMk/>
            <pc:sldMk cId="4237729715" sldId="266"/>
            <ac:picMk id="6" creationId="{9663F9DC-4596-4881-87DC-83F566E7DF54}"/>
          </ac:picMkLst>
        </pc:picChg>
        <pc:picChg chg="add mod">
          <ac:chgData name="Arunkumar Singalanathapuram Alagarasan" userId="b28fbca7-fc1c-42b0-8530-a649b0847bf8" providerId="ADAL" clId="{E534F45D-973D-4E0C-AE2B-2A2E0BB29E9D}" dt="2022-11-08T09:59:18.979" v="1640" actId="1076"/>
          <ac:picMkLst>
            <pc:docMk/>
            <pc:sldMk cId="4237729715" sldId="266"/>
            <ac:picMk id="7" creationId="{63D814C6-8D06-49E1-91BA-6696C4FB383D}"/>
          </ac:picMkLst>
        </pc:picChg>
        <pc:picChg chg="del mod topLvl">
          <ac:chgData name="Arunkumar Singalanathapuram Alagarasan" userId="b28fbca7-fc1c-42b0-8530-a649b0847bf8" providerId="ADAL" clId="{E534F45D-973D-4E0C-AE2B-2A2E0BB29E9D}" dt="2022-11-08T09:53:30.156" v="1576" actId="478"/>
          <ac:picMkLst>
            <pc:docMk/>
            <pc:sldMk cId="4237729715" sldId="266"/>
            <ac:picMk id="9" creationId="{988573D5-15DA-4FB5-AAAB-5EC77521423D}"/>
          </ac:picMkLst>
        </pc:picChg>
      </pc:sldChg>
      <pc:sldChg chg="modSp add mod">
        <pc:chgData name="Arunkumar Singalanathapuram Alagarasan" userId="b28fbca7-fc1c-42b0-8530-a649b0847bf8" providerId="ADAL" clId="{E534F45D-973D-4E0C-AE2B-2A2E0BB29E9D}" dt="2022-11-02T08:18:45.305" v="44" actId="6549"/>
        <pc:sldMkLst>
          <pc:docMk/>
          <pc:sldMk cId="3567152379" sldId="268"/>
        </pc:sldMkLst>
        <pc:spChg chg="mod">
          <ac:chgData name="Arunkumar Singalanathapuram Alagarasan" userId="b28fbca7-fc1c-42b0-8530-a649b0847bf8" providerId="ADAL" clId="{E534F45D-973D-4E0C-AE2B-2A2E0BB29E9D}" dt="2022-11-02T08:18:45.305" v="44" actId="6549"/>
          <ac:spMkLst>
            <pc:docMk/>
            <pc:sldMk cId="3567152379" sldId="268"/>
            <ac:spMk id="2" creationId="{EB9B1DDB-6A91-4919-8721-22A1DBEFF697}"/>
          </ac:spMkLst>
        </pc:spChg>
        <pc:spChg chg="mod">
          <ac:chgData name="Arunkumar Singalanathapuram Alagarasan" userId="b28fbca7-fc1c-42b0-8530-a649b0847bf8" providerId="ADAL" clId="{E534F45D-973D-4E0C-AE2B-2A2E0BB29E9D}" dt="2022-11-02T08:18:09.943" v="37" actId="14100"/>
          <ac:spMkLst>
            <pc:docMk/>
            <pc:sldMk cId="3567152379" sldId="268"/>
            <ac:spMk id="3" creationId="{A1A1A9C2-1A4A-4ACD-920C-59D41A8BFFDD}"/>
          </ac:spMkLst>
        </pc:spChg>
      </pc:sldChg>
      <pc:sldChg chg="add del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277"/>
        </pc:sldMkLst>
      </pc:sldChg>
      <pc:sldChg chg="modSp mod">
        <pc:chgData name="Arunkumar Singalanathapuram Alagarasan" userId="b28fbca7-fc1c-42b0-8530-a649b0847bf8" providerId="ADAL" clId="{E534F45D-973D-4E0C-AE2B-2A2E0BB29E9D}" dt="2023-01-02T03:53:53.398" v="5269" actId="113"/>
        <pc:sldMkLst>
          <pc:docMk/>
          <pc:sldMk cId="1382077903" sldId="278"/>
        </pc:sldMkLst>
        <pc:spChg chg="mod">
          <ac:chgData name="Arunkumar Singalanathapuram Alagarasan" userId="b28fbca7-fc1c-42b0-8530-a649b0847bf8" providerId="ADAL" clId="{E534F45D-973D-4E0C-AE2B-2A2E0BB29E9D}" dt="2023-01-02T03:53:53.398" v="5269" actId="113"/>
          <ac:spMkLst>
            <pc:docMk/>
            <pc:sldMk cId="1382077903" sldId="278"/>
            <ac:spMk id="3" creationId="{A2AE6017-496A-47F8-A57C-1FAEDBB989B8}"/>
          </ac:spMkLst>
        </pc:spChg>
      </pc:sldChg>
      <pc:sldChg chg="modSp mod">
        <pc:chgData name="Arunkumar Singalanathapuram Alagarasan" userId="b28fbca7-fc1c-42b0-8530-a649b0847bf8" providerId="ADAL" clId="{E534F45D-973D-4E0C-AE2B-2A2E0BB29E9D}" dt="2022-11-11T10:22:20.427" v="4809" actId="2"/>
        <pc:sldMkLst>
          <pc:docMk/>
          <pc:sldMk cId="4020820202" sldId="279"/>
        </pc:sldMkLst>
        <pc:spChg chg="mod">
          <ac:chgData name="Arunkumar Singalanathapuram Alagarasan" userId="b28fbca7-fc1c-42b0-8530-a649b0847bf8" providerId="ADAL" clId="{E534F45D-973D-4E0C-AE2B-2A2E0BB29E9D}" dt="2022-11-11T10:22:20.427" v="4809" actId="2"/>
          <ac:spMkLst>
            <pc:docMk/>
            <pc:sldMk cId="4020820202" sldId="279"/>
            <ac:spMk id="3" creationId="{9DCC6FD0-9F8C-489A-98E4-3A32B72A8C04}"/>
          </ac:spMkLst>
        </pc:spChg>
      </pc:sldChg>
      <pc:sldChg chg="modSp add del mod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1697853510" sldId="281"/>
        </pc:sldMkLst>
        <pc:spChg chg="mod">
          <ac:chgData name="Arunkumar Singalanathapuram Alagarasan" userId="b28fbca7-fc1c-42b0-8530-a649b0847bf8" providerId="ADAL" clId="{E534F45D-973D-4E0C-AE2B-2A2E0BB29E9D}" dt="2022-11-02T04:52:38.902" v="26"/>
          <ac:spMkLst>
            <pc:docMk/>
            <pc:sldMk cId="1697853510" sldId="281"/>
            <ac:spMk id="3" creationId="{B954BAFB-D867-411E-8165-16003B47241A}"/>
          </ac:spMkLst>
        </pc:spChg>
      </pc:sldChg>
      <pc:sldChg chg="add del setBg">
        <pc:chgData name="Arunkumar Singalanathapuram Alagarasan" userId="b28fbca7-fc1c-42b0-8530-a649b0847bf8" providerId="ADAL" clId="{E534F45D-973D-4E0C-AE2B-2A2E0BB29E9D}" dt="2022-11-02T04:52:20.813" v="16" actId="47"/>
        <pc:sldMkLst>
          <pc:docMk/>
          <pc:sldMk cId="0" sldId="282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21.160" v="17" actId="47"/>
        <pc:sldMkLst>
          <pc:docMk/>
          <pc:sldMk cId="0" sldId="283"/>
        </pc:sldMkLst>
      </pc:sldChg>
      <pc:sldChg chg="add del">
        <pc:chgData name="Arunkumar Singalanathapuram Alagarasan" userId="b28fbca7-fc1c-42b0-8530-a649b0847bf8" providerId="ADAL" clId="{E534F45D-973D-4E0C-AE2B-2A2E0BB29E9D}" dt="2022-11-02T04:52:22.007" v="18" actId="47"/>
        <pc:sldMkLst>
          <pc:docMk/>
          <pc:sldMk cId="0" sldId="284"/>
        </pc:sldMkLst>
      </pc:sldChg>
      <pc:sldChg chg="add del">
        <pc:chgData name="Arunkumar Singalanathapuram Alagarasan" userId="b28fbca7-fc1c-42b0-8530-a649b0847bf8" providerId="ADAL" clId="{E534F45D-973D-4E0C-AE2B-2A2E0BB29E9D}" dt="2022-11-02T04:52:22.702" v="19" actId="47"/>
        <pc:sldMkLst>
          <pc:docMk/>
          <pc:sldMk cId="0" sldId="285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24.042" v="21" actId="47"/>
        <pc:sldMkLst>
          <pc:docMk/>
          <pc:sldMk cId="0" sldId="286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25.337" v="22" actId="47"/>
        <pc:sldMkLst>
          <pc:docMk/>
          <pc:sldMk cId="0" sldId="287"/>
        </pc:sldMkLst>
      </pc:sldChg>
      <pc:sldChg chg="delSp add setBg delDesignElem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338701263" sldId="288"/>
        </pc:sldMkLst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338701263" sldId="288"/>
            <ac:spMk id="15" creationId="{D75A5B51-0925-4835-8511-A0DD17EAA97C}"/>
          </ac:spMkLst>
        </pc:spChg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338701263" sldId="288"/>
            <ac:spMk id="17" creationId="{5CDFD20D-8E4F-4E3A-AF87-93F23E0DBFB3}"/>
          </ac:spMkLst>
        </pc:spChg>
      </pc:sldChg>
      <pc:sldChg chg="delSp add setBg delDesignElem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1898844447" sldId="289"/>
        </pc:sldMkLst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1898844447" sldId="289"/>
            <ac:spMk id="13" creationId="{352BEC0E-22F8-46D0-9632-375DB541B06C}"/>
          </ac:spMkLst>
        </pc:spChg>
        <pc:spChg chg="del">
          <ac:chgData name="Arunkumar Singalanathapuram Alagarasan" userId="b28fbca7-fc1c-42b0-8530-a649b0847bf8" providerId="ADAL" clId="{E534F45D-973D-4E0C-AE2B-2A2E0BB29E9D}" dt="2022-11-02T04:49:37.857" v="6"/>
          <ac:spMkLst>
            <pc:docMk/>
            <pc:sldMk cId="1898844447" sldId="289"/>
            <ac:spMk id="15" creationId="{3FCFB1DE-0B7E-48CC-BA90-B2AB0889F9D6}"/>
          </ac:spMkLst>
        </pc:spChg>
      </pc:sldChg>
      <pc:sldChg chg="add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3845932718" sldId="290"/>
        </pc:sldMkLst>
      </pc:sldChg>
      <pc:sldChg chg="add">
        <pc:chgData name="Arunkumar Singalanathapuram Alagarasan" userId="b28fbca7-fc1c-42b0-8530-a649b0847bf8" providerId="ADAL" clId="{E534F45D-973D-4E0C-AE2B-2A2E0BB29E9D}" dt="2022-11-02T04:49:37.857" v="6"/>
        <pc:sldMkLst>
          <pc:docMk/>
          <pc:sldMk cId="3854468502" sldId="291"/>
        </pc:sldMkLst>
      </pc:sldChg>
      <pc:sldChg chg="add ord">
        <pc:chgData name="Arunkumar Singalanathapuram Alagarasan" userId="b28fbca7-fc1c-42b0-8530-a649b0847bf8" providerId="ADAL" clId="{E534F45D-973D-4E0C-AE2B-2A2E0BB29E9D}" dt="2022-11-10T13:44:52.575" v="3445"/>
        <pc:sldMkLst>
          <pc:docMk/>
          <pc:sldMk cId="1979761367" sldId="292"/>
        </pc:sldMkLst>
      </pc:sldChg>
      <pc:sldChg chg="add ord">
        <pc:chgData name="Arunkumar Singalanathapuram Alagarasan" userId="b28fbca7-fc1c-42b0-8530-a649b0847bf8" providerId="ADAL" clId="{E534F45D-973D-4E0C-AE2B-2A2E0BB29E9D}" dt="2022-11-10T13:44:59.346" v="3447"/>
        <pc:sldMkLst>
          <pc:docMk/>
          <pc:sldMk cId="910982811" sldId="293"/>
        </pc:sldMkLst>
      </pc:sldChg>
      <pc:sldChg chg="add ord">
        <pc:chgData name="Arunkumar Singalanathapuram Alagarasan" userId="b28fbca7-fc1c-42b0-8530-a649b0847bf8" providerId="ADAL" clId="{E534F45D-973D-4E0C-AE2B-2A2E0BB29E9D}" dt="2022-11-10T13:44:59.346" v="3447"/>
        <pc:sldMkLst>
          <pc:docMk/>
          <pc:sldMk cId="3854355952" sldId="294"/>
        </pc:sldMkLst>
      </pc:sldChg>
      <pc:sldChg chg="add ord">
        <pc:chgData name="Arunkumar Singalanathapuram Alagarasan" userId="b28fbca7-fc1c-42b0-8530-a649b0847bf8" providerId="ADAL" clId="{E534F45D-973D-4E0C-AE2B-2A2E0BB29E9D}" dt="2022-11-10T13:49:11.592" v="3454"/>
        <pc:sldMkLst>
          <pc:docMk/>
          <pc:sldMk cId="1746307381" sldId="295"/>
        </pc:sldMkLst>
      </pc:sldChg>
      <pc:sldChg chg="add ord">
        <pc:chgData name="Arunkumar Singalanathapuram Alagarasan" userId="b28fbca7-fc1c-42b0-8530-a649b0847bf8" providerId="ADAL" clId="{E534F45D-973D-4E0C-AE2B-2A2E0BB29E9D}" dt="2022-11-10T13:49:11.592" v="3454"/>
        <pc:sldMkLst>
          <pc:docMk/>
          <pc:sldMk cId="2098882107" sldId="296"/>
        </pc:sldMkLst>
      </pc:sldChg>
      <pc:sldChg chg="add ord">
        <pc:chgData name="Arunkumar Singalanathapuram Alagarasan" userId="b28fbca7-fc1c-42b0-8530-a649b0847bf8" providerId="ADAL" clId="{E534F45D-973D-4E0C-AE2B-2A2E0BB29E9D}" dt="2022-11-10T13:49:11.592" v="3454"/>
        <pc:sldMkLst>
          <pc:docMk/>
          <pc:sldMk cId="3654485516" sldId="297"/>
        </pc:sldMkLst>
      </pc:sldChg>
      <pc:sldChg chg="add ord">
        <pc:chgData name="Arunkumar Singalanathapuram Alagarasan" userId="b28fbca7-fc1c-42b0-8530-a649b0847bf8" providerId="ADAL" clId="{E534F45D-973D-4E0C-AE2B-2A2E0BB29E9D}" dt="2022-11-10T13:49:11.592" v="3454"/>
        <pc:sldMkLst>
          <pc:docMk/>
          <pc:sldMk cId="855098855" sldId="298"/>
        </pc:sldMkLst>
      </pc:sldChg>
      <pc:sldChg chg="modSp add del mod setBg">
        <pc:chgData name="Arunkumar Singalanathapuram Alagarasan" userId="b28fbca7-fc1c-42b0-8530-a649b0847bf8" providerId="ADAL" clId="{E534F45D-973D-4E0C-AE2B-2A2E0BB29E9D}" dt="2022-11-11T10:22:23.291" v="4811" actId="2"/>
        <pc:sldMkLst>
          <pc:docMk/>
          <pc:sldMk cId="0" sldId="299"/>
        </pc:sldMkLst>
        <pc:spChg chg="mod">
          <ac:chgData name="Arunkumar Singalanathapuram Alagarasan" userId="b28fbca7-fc1c-42b0-8530-a649b0847bf8" providerId="ADAL" clId="{E534F45D-973D-4E0C-AE2B-2A2E0BB29E9D}" dt="2022-11-11T10:22:23.291" v="4811" actId="2"/>
          <ac:spMkLst>
            <pc:docMk/>
            <pc:sldMk cId="0" sldId="299"/>
            <ac:spMk id="203" creationId="{00000000-0000-0000-0000-000000000000}"/>
          </ac:spMkLst>
        </pc:spChg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300"/>
        </pc:sldMkLst>
      </pc:sldChg>
      <pc:sldChg chg="modSp add del">
        <pc:chgData name="Arunkumar Singalanathapuram Alagarasan" userId="b28fbca7-fc1c-42b0-8530-a649b0847bf8" providerId="ADAL" clId="{E534F45D-973D-4E0C-AE2B-2A2E0BB29E9D}" dt="2022-11-09T04:02:24.041" v="2521" actId="20577"/>
        <pc:sldMkLst>
          <pc:docMk/>
          <pc:sldMk cId="0" sldId="301"/>
        </pc:sldMkLst>
        <pc:spChg chg="mod">
          <ac:chgData name="Arunkumar Singalanathapuram Alagarasan" userId="b28fbca7-fc1c-42b0-8530-a649b0847bf8" providerId="ADAL" clId="{E534F45D-973D-4E0C-AE2B-2A2E0BB29E9D}" dt="2022-11-09T04:02:24.041" v="2521" actId="20577"/>
          <ac:spMkLst>
            <pc:docMk/>
            <pc:sldMk cId="0" sldId="301"/>
            <ac:spMk id="263" creationId="{00000000-0000-0000-0000-000000000000}"/>
          </ac:spMkLst>
        </pc:spChg>
      </pc:sldChg>
      <pc:sldChg chg="add del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302"/>
        </pc:sldMkLst>
      </pc:sldChg>
      <pc:sldChg chg="add del setBg">
        <pc:chgData name="Arunkumar Singalanathapuram Alagarasan" userId="b28fbca7-fc1c-42b0-8530-a649b0847bf8" providerId="ADAL" clId="{E534F45D-973D-4E0C-AE2B-2A2E0BB29E9D}" dt="2022-11-02T04:52:38.902" v="26"/>
        <pc:sldMkLst>
          <pc:docMk/>
          <pc:sldMk cId="0" sldId="303"/>
        </pc:sldMkLst>
      </pc:sldChg>
      <pc:sldChg chg="modSp add del mod setBg">
        <pc:chgData name="Arunkumar Singalanathapuram Alagarasan" userId="b28fbca7-fc1c-42b0-8530-a649b0847bf8" providerId="ADAL" clId="{E534F45D-973D-4E0C-AE2B-2A2E0BB29E9D}" dt="2022-11-02T08:30:02.386" v="47" actId="20577"/>
        <pc:sldMkLst>
          <pc:docMk/>
          <pc:sldMk cId="0" sldId="304"/>
        </pc:sldMkLst>
        <pc:spChg chg="mod">
          <ac:chgData name="Arunkumar Singalanathapuram Alagarasan" userId="b28fbca7-fc1c-42b0-8530-a649b0847bf8" providerId="ADAL" clId="{E534F45D-973D-4E0C-AE2B-2A2E0BB29E9D}" dt="2022-11-02T08:30:02.386" v="47" actId="20577"/>
          <ac:spMkLst>
            <pc:docMk/>
            <pc:sldMk cId="0" sldId="304"/>
            <ac:spMk id="316" creationId="{00000000-0000-0000-0000-000000000000}"/>
          </ac:spMkLst>
        </pc:spChg>
      </pc:sldChg>
      <pc:sldChg chg="addSp delSp modSp add del mod">
        <pc:chgData name="Arunkumar Singalanathapuram Alagarasan" userId="b28fbca7-fc1c-42b0-8530-a649b0847bf8" providerId="ADAL" clId="{E534F45D-973D-4E0C-AE2B-2A2E0BB29E9D}" dt="2022-11-09T05:07:23.028" v="2992" actId="47"/>
        <pc:sldMkLst>
          <pc:docMk/>
          <pc:sldMk cId="3342171663" sldId="305"/>
        </pc:sldMkLst>
        <pc:spChg chg="mod">
          <ac:chgData name="Arunkumar Singalanathapuram Alagarasan" userId="b28fbca7-fc1c-42b0-8530-a649b0847bf8" providerId="ADAL" clId="{E534F45D-973D-4E0C-AE2B-2A2E0BB29E9D}" dt="2022-11-08T12:46:34.409" v="2463" actId="20577"/>
          <ac:spMkLst>
            <pc:docMk/>
            <pc:sldMk cId="3342171663" sldId="305"/>
            <ac:spMk id="2" creationId="{F7D5C5B4-26AF-4869-9904-015E8C5FFFCD}"/>
          </ac:spMkLst>
        </pc:spChg>
        <pc:spChg chg="mod">
          <ac:chgData name="Arunkumar Singalanathapuram Alagarasan" userId="b28fbca7-fc1c-42b0-8530-a649b0847bf8" providerId="ADAL" clId="{E534F45D-973D-4E0C-AE2B-2A2E0BB29E9D}" dt="2022-11-08T12:49:36.913" v="2477" actId="21"/>
          <ac:spMkLst>
            <pc:docMk/>
            <pc:sldMk cId="3342171663" sldId="305"/>
            <ac:spMk id="3" creationId="{5B209113-2501-45F9-85FA-B70C32D25194}"/>
          </ac:spMkLst>
        </pc:spChg>
        <pc:grpChg chg="del mod">
          <ac:chgData name="Arunkumar Singalanathapuram Alagarasan" userId="b28fbca7-fc1c-42b0-8530-a649b0847bf8" providerId="ADAL" clId="{E534F45D-973D-4E0C-AE2B-2A2E0BB29E9D}" dt="2022-11-07T12:16:47.654" v="484" actId="478"/>
          <ac:grpSpMkLst>
            <pc:docMk/>
            <pc:sldMk cId="3342171663" sldId="305"/>
            <ac:grpSpMk id="11" creationId="{3F08C124-E5CE-4156-B8CF-D972221EC2C6}"/>
          </ac:grpSpMkLst>
        </pc:grpChg>
        <pc:picChg chg="add del mod">
          <ac:chgData name="Arunkumar Singalanathapuram Alagarasan" userId="b28fbca7-fc1c-42b0-8530-a649b0847bf8" providerId="ADAL" clId="{E534F45D-973D-4E0C-AE2B-2A2E0BB29E9D}" dt="2022-11-08T09:52:16.335" v="1561" actId="478"/>
          <ac:picMkLst>
            <pc:docMk/>
            <pc:sldMk cId="3342171663" sldId="305"/>
            <ac:picMk id="5" creationId="{3051FFDF-5030-4BD1-95AB-72191DAA3961}"/>
          </ac:picMkLst>
        </pc:picChg>
        <pc:picChg chg="add del">
          <ac:chgData name="Arunkumar Singalanathapuram Alagarasan" userId="b28fbca7-fc1c-42b0-8530-a649b0847bf8" providerId="ADAL" clId="{E534F45D-973D-4E0C-AE2B-2A2E0BB29E9D}" dt="2022-11-08T09:48:00.758" v="1524" actId="478"/>
          <ac:picMkLst>
            <pc:docMk/>
            <pc:sldMk cId="3342171663" sldId="305"/>
            <ac:picMk id="6" creationId="{F99F1C9F-063B-4EF6-9C72-A46264A358BA}"/>
          </ac:picMkLst>
        </pc:picChg>
        <pc:picChg chg="add del mod">
          <ac:chgData name="Arunkumar Singalanathapuram Alagarasan" userId="b28fbca7-fc1c-42b0-8530-a649b0847bf8" providerId="ADAL" clId="{E534F45D-973D-4E0C-AE2B-2A2E0BB29E9D}" dt="2022-11-08T10:07:42.055" v="1789" actId="478"/>
          <ac:picMkLst>
            <pc:docMk/>
            <pc:sldMk cId="3342171663" sldId="305"/>
            <ac:picMk id="8" creationId="{5F742D7A-2134-4E7F-9216-281DDDCA8476}"/>
          </ac:picMkLst>
        </pc:picChg>
        <pc:picChg chg="add del mod">
          <ac:chgData name="Arunkumar Singalanathapuram Alagarasan" userId="b28fbca7-fc1c-42b0-8530-a649b0847bf8" providerId="ADAL" clId="{E534F45D-973D-4E0C-AE2B-2A2E0BB29E9D}" dt="2022-11-08T10:07:42.997" v="1790" actId="478"/>
          <ac:picMkLst>
            <pc:docMk/>
            <pc:sldMk cId="3342171663" sldId="305"/>
            <ac:picMk id="10" creationId="{2B087756-7153-413F-B319-481A590C3A78}"/>
          </ac:picMkLst>
        </pc:picChg>
        <pc:picChg chg="add del mod">
          <ac:chgData name="Arunkumar Singalanathapuram Alagarasan" userId="b28fbca7-fc1c-42b0-8530-a649b0847bf8" providerId="ADAL" clId="{E534F45D-973D-4E0C-AE2B-2A2E0BB29E9D}" dt="2022-11-08T12:33:01.949" v="2387" actId="478"/>
          <ac:picMkLst>
            <pc:docMk/>
            <pc:sldMk cId="3342171663" sldId="305"/>
            <ac:picMk id="12" creationId="{A0C9685A-8DD7-4B13-B61C-9DABB4FF0303}"/>
          </ac:picMkLst>
        </pc:picChg>
        <pc:picChg chg="add del mod">
          <ac:chgData name="Arunkumar Singalanathapuram Alagarasan" userId="b28fbca7-fc1c-42b0-8530-a649b0847bf8" providerId="ADAL" clId="{E534F45D-973D-4E0C-AE2B-2A2E0BB29E9D}" dt="2022-11-08T11:07:05.027" v="1884" actId="478"/>
          <ac:picMkLst>
            <pc:docMk/>
            <pc:sldMk cId="3342171663" sldId="305"/>
            <ac:picMk id="14" creationId="{125E09D5-1BC8-4346-8D87-187CD2894E04}"/>
          </ac:picMkLst>
        </pc:picChg>
      </pc:sldChg>
      <pc:sldChg chg="addSp delSp modSp new del mod ord">
        <pc:chgData name="Arunkumar Singalanathapuram Alagarasan" userId="b28fbca7-fc1c-42b0-8530-a649b0847bf8" providerId="ADAL" clId="{E534F45D-973D-4E0C-AE2B-2A2E0BB29E9D}" dt="2022-11-10T09:23:36.974" v="3303" actId="47"/>
        <pc:sldMkLst>
          <pc:docMk/>
          <pc:sldMk cId="739779496" sldId="306"/>
        </pc:sldMkLst>
        <pc:spChg chg="mod">
          <ac:chgData name="Arunkumar Singalanathapuram Alagarasan" userId="b28fbca7-fc1c-42b0-8530-a649b0847bf8" providerId="ADAL" clId="{E534F45D-973D-4E0C-AE2B-2A2E0BB29E9D}" dt="2022-11-09T04:03:23.922" v="2551" actId="20577"/>
          <ac:spMkLst>
            <pc:docMk/>
            <pc:sldMk cId="739779496" sldId="306"/>
            <ac:spMk id="2" creationId="{0FA6E45A-4457-4119-BF6C-C511FA9FCA44}"/>
          </ac:spMkLst>
        </pc:spChg>
        <pc:spChg chg="mod">
          <ac:chgData name="Arunkumar Singalanathapuram Alagarasan" userId="b28fbca7-fc1c-42b0-8530-a649b0847bf8" providerId="ADAL" clId="{E534F45D-973D-4E0C-AE2B-2A2E0BB29E9D}" dt="2022-11-09T11:16:08.554" v="3193" actId="6549"/>
          <ac:spMkLst>
            <pc:docMk/>
            <pc:sldMk cId="739779496" sldId="306"/>
            <ac:spMk id="3" creationId="{EB39AE3C-A20A-4145-B83F-2623A56AF75F}"/>
          </ac:spMkLst>
        </pc:spChg>
        <pc:spChg chg="mod">
          <ac:chgData name="Arunkumar Singalanathapuram Alagarasan" userId="b28fbca7-fc1c-42b0-8530-a649b0847bf8" providerId="ADAL" clId="{E534F45D-973D-4E0C-AE2B-2A2E0BB29E9D}" dt="2022-11-09T11:37:14.628" v="3238" actId="20577"/>
          <ac:spMkLst>
            <pc:docMk/>
            <pc:sldMk cId="739779496" sldId="306"/>
            <ac:spMk id="4" creationId="{8F275EEF-030A-4F1A-8505-424B6519C620}"/>
          </ac:spMkLst>
        </pc:spChg>
        <pc:spChg chg="add del">
          <ac:chgData name="Arunkumar Singalanathapuram Alagarasan" userId="b28fbca7-fc1c-42b0-8530-a649b0847bf8" providerId="ADAL" clId="{E534F45D-973D-4E0C-AE2B-2A2E0BB29E9D}" dt="2022-11-10T09:11:11.654" v="3240" actId="22"/>
          <ac:spMkLst>
            <pc:docMk/>
            <pc:sldMk cId="739779496" sldId="306"/>
            <ac:spMk id="8" creationId="{551222F4-15B9-46F6-954F-D3A5F7E438A4}"/>
          </ac:spMkLst>
        </pc:spChg>
        <pc:spChg chg="add del">
          <ac:chgData name="Arunkumar Singalanathapuram Alagarasan" userId="b28fbca7-fc1c-42b0-8530-a649b0847bf8" providerId="ADAL" clId="{E534F45D-973D-4E0C-AE2B-2A2E0BB29E9D}" dt="2022-11-10T09:11:14.134" v="3242" actId="22"/>
          <ac:spMkLst>
            <pc:docMk/>
            <pc:sldMk cId="739779496" sldId="306"/>
            <ac:spMk id="10" creationId="{A2D5DCF0-5D18-43E9-8980-96E9ECCCDE0E}"/>
          </ac:spMkLst>
        </pc:spChg>
        <pc:spChg chg="add del">
          <ac:chgData name="Arunkumar Singalanathapuram Alagarasan" userId="b28fbca7-fc1c-42b0-8530-a649b0847bf8" providerId="ADAL" clId="{E534F45D-973D-4E0C-AE2B-2A2E0BB29E9D}" dt="2022-11-10T09:11:20.828" v="3244" actId="22"/>
          <ac:spMkLst>
            <pc:docMk/>
            <pc:sldMk cId="739779496" sldId="306"/>
            <ac:spMk id="12" creationId="{D365AC70-AC60-481F-8224-FF1AB148503B}"/>
          </ac:spMkLst>
        </pc:spChg>
        <pc:picChg chg="add mod">
          <ac:chgData name="Arunkumar Singalanathapuram Alagarasan" userId="b28fbca7-fc1c-42b0-8530-a649b0847bf8" providerId="ADAL" clId="{E534F45D-973D-4E0C-AE2B-2A2E0BB29E9D}" dt="2022-11-09T11:20:18.606" v="3198" actId="1076"/>
          <ac:picMkLst>
            <pc:docMk/>
            <pc:sldMk cId="739779496" sldId="306"/>
            <ac:picMk id="5" creationId="{385CED01-BB9C-4B06-B2B3-66D1BDE82024}"/>
          </ac:picMkLst>
        </pc:picChg>
        <pc:picChg chg="add mod">
          <ac:chgData name="Arunkumar Singalanathapuram Alagarasan" userId="b28fbca7-fc1c-42b0-8530-a649b0847bf8" providerId="ADAL" clId="{E534F45D-973D-4E0C-AE2B-2A2E0BB29E9D}" dt="2022-11-09T11:16:26.235" v="3196" actId="1076"/>
          <ac:picMkLst>
            <pc:docMk/>
            <pc:sldMk cId="739779496" sldId="306"/>
            <ac:picMk id="6" creationId="{5C3FEF42-675A-4A00-B484-8AAA5838BF72}"/>
          </ac:picMkLst>
        </pc:picChg>
      </pc:sldChg>
      <pc:sldChg chg="addSp delSp modSp new mod ord">
        <pc:chgData name="Arunkumar Singalanathapuram Alagarasan" userId="b28fbca7-fc1c-42b0-8530-a649b0847bf8" providerId="ADAL" clId="{E534F45D-973D-4E0C-AE2B-2A2E0BB29E9D}" dt="2022-11-16T14:54:05.634" v="5263" actId="20577"/>
        <pc:sldMkLst>
          <pc:docMk/>
          <pc:sldMk cId="2605484827" sldId="307"/>
        </pc:sldMkLst>
        <pc:spChg chg="mod">
          <ac:chgData name="Arunkumar Singalanathapuram Alagarasan" userId="b28fbca7-fc1c-42b0-8530-a649b0847bf8" providerId="ADAL" clId="{E534F45D-973D-4E0C-AE2B-2A2E0BB29E9D}" dt="2022-11-11T08:52:47.098" v="3486" actId="6549"/>
          <ac:spMkLst>
            <pc:docMk/>
            <pc:sldMk cId="2605484827" sldId="307"/>
            <ac:spMk id="2" creationId="{FB6FF104-8566-41F6-B3FF-E7BE3F90BBA6}"/>
          </ac:spMkLst>
        </pc:spChg>
        <pc:spChg chg="mod">
          <ac:chgData name="Arunkumar Singalanathapuram Alagarasan" userId="b28fbca7-fc1c-42b0-8530-a649b0847bf8" providerId="ADAL" clId="{E534F45D-973D-4E0C-AE2B-2A2E0BB29E9D}" dt="2022-11-16T14:54:05.634" v="5263" actId="20577"/>
          <ac:spMkLst>
            <pc:docMk/>
            <pc:sldMk cId="2605484827" sldId="307"/>
            <ac:spMk id="3" creationId="{239E04E6-AA17-43D9-B2A3-22564EE199D7}"/>
          </ac:spMkLst>
        </pc:spChg>
        <pc:grpChg chg="add del mod">
          <ac:chgData name="Arunkumar Singalanathapuram Alagarasan" userId="b28fbca7-fc1c-42b0-8530-a649b0847bf8" providerId="ADAL" clId="{E534F45D-973D-4E0C-AE2B-2A2E0BB29E9D}" dt="2022-11-10T13:41:50.807" v="3416" actId="165"/>
          <ac:grpSpMkLst>
            <pc:docMk/>
            <pc:sldMk cId="2605484827" sldId="307"/>
            <ac:grpSpMk id="4" creationId="{49E418AC-DB4F-4650-85B7-0161A1587623}"/>
          </ac:grpSpMkLst>
        </pc:grpChg>
        <pc:picChg chg="add del mod">
          <ac:chgData name="Arunkumar Singalanathapuram Alagarasan" userId="b28fbca7-fc1c-42b0-8530-a649b0847bf8" providerId="ADAL" clId="{E534F45D-973D-4E0C-AE2B-2A2E0BB29E9D}" dt="2022-11-10T09:18:35.643" v="3273" actId="478"/>
          <ac:picMkLst>
            <pc:docMk/>
            <pc:sldMk cId="2605484827" sldId="307"/>
            <ac:picMk id="4" creationId="{BBF7B324-7425-4708-B17A-37172CF256DA}"/>
          </ac:picMkLst>
        </pc:picChg>
        <pc:picChg chg="add mod topLvl">
          <ac:chgData name="Arunkumar Singalanathapuram Alagarasan" userId="b28fbca7-fc1c-42b0-8530-a649b0847bf8" providerId="ADAL" clId="{E534F45D-973D-4E0C-AE2B-2A2E0BB29E9D}" dt="2022-11-10T13:41:50.807" v="3416" actId="165"/>
          <ac:picMkLst>
            <pc:docMk/>
            <pc:sldMk cId="2605484827" sldId="307"/>
            <ac:picMk id="5" creationId="{2AB41433-BADF-47FE-817E-E2DAEF672FE0}"/>
          </ac:picMkLst>
        </pc:picChg>
        <pc:picChg chg="add mod topLvl">
          <ac:chgData name="Arunkumar Singalanathapuram Alagarasan" userId="b28fbca7-fc1c-42b0-8530-a649b0847bf8" providerId="ADAL" clId="{E534F45D-973D-4E0C-AE2B-2A2E0BB29E9D}" dt="2022-11-10T13:41:50.807" v="3416" actId="165"/>
          <ac:picMkLst>
            <pc:docMk/>
            <pc:sldMk cId="2605484827" sldId="307"/>
            <ac:picMk id="6" creationId="{04A0CF84-7484-4DC7-BE60-6DAC268DCC2C}"/>
          </ac:picMkLst>
        </pc:picChg>
      </pc:sldChg>
    </pc:docChg>
  </pc:docChgLst>
  <pc:docChgLst>
    <pc:chgData name="Arunkumar Singalanathapuram Alagarasan" userId="b28fbca7-fc1c-42b0-8530-a649b0847bf8" providerId="ADAL" clId="{0825E630-EA25-406E-9018-F038F0B2A1BF}"/>
    <pc:docChg chg="undo redo custSel addSld delSld modSld sldOrd modSection">
      <pc:chgData name="Arunkumar Singalanathapuram Alagarasan" userId="b28fbca7-fc1c-42b0-8530-a649b0847bf8" providerId="ADAL" clId="{0825E630-EA25-406E-9018-F038F0B2A1BF}" dt="2023-05-31T14:14:04.868" v="8934" actId="2"/>
      <pc:docMkLst>
        <pc:docMk/>
      </pc:docMkLst>
      <pc:sldChg chg="ord">
        <pc:chgData name="Arunkumar Singalanathapuram Alagarasan" userId="b28fbca7-fc1c-42b0-8530-a649b0847bf8" providerId="ADAL" clId="{0825E630-EA25-406E-9018-F038F0B2A1BF}" dt="2023-05-08T06:56:08.157" v="1199"/>
        <pc:sldMkLst>
          <pc:docMk/>
          <pc:sldMk cId="2060032285" sldId="261"/>
        </pc:sldMkLst>
      </pc:sldChg>
      <pc:sldChg chg="ord">
        <pc:chgData name="Arunkumar Singalanathapuram Alagarasan" userId="b28fbca7-fc1c-42b0-8530-a649b0847bf8" providerId="ADAL" clId="{0825E630-EA25-406E-9018-F038F0B2A1BF}" dt="2023-05-04T09:39:36.541" v="1"/>
        <pc:sldMkLst>
          <pc:docMk/>
          <pc:sldMk cId="1089311530" sldId="265"/>
        </pc:sldMkLst>
      </pc:sldChg>
      <pc:sldChg chg="ord">
        <pc:chgData name="Arunkumar Singalanathapuram Alagarasan" userId="b28fbca7-fc1c-42b0-8530-a649b0847bf8" providerId="ADAL" clId="{0825E630-EA25-406E-9018-F038F0B2A1BF}" dt="2023-05-08T06:56:08.157" v="1199"/>
        <pc:sldMkLst>
          <pc:docMk/>
          <pc:sldMk cId="1746307381" sldId="295"/>
        </pc:sldMkLst>
      </pc:sldChg>
      <pc:sldChg chg="ord">
        <pc:chgData name="Arunkumar Singalanathapuram Alagarasan" userId="b28fbca7-fc1c-42b0-8530-a649b0847bf8" providerId="ADAL" clId="{0825E630-EA25-406E-9018-F038F0B2A1BF}" dt="2023-05-08T06:56:08.157" v="1199"/>
        <pc:sldMkLst>
          <pc:docMk/>
          <pc:sldMk cId="2098882107" sldId="296"/>
        </pc:sldMkLst>
      </pc:sldChg>
      <pc:sldChg chg="ord">
        <pc:chgData name="Arunkumar Singalanathapuram Alagarasan" userId="b28fbca7-fc1c-42b0-8530-a649b0847bf8" providerId="ADAL" clId="{0825E630-EA25-406E-9018-F038F0B2A1BF}" dt="2023-05-08T06:56:08.157" v="1199"/>
        <pc:sldMkLst>
          <pc:docMk/>
          <pc:sldMk cId="3654485516" sldId="297"/>
        </pc:sldMkLst>
      </pc:sldChg>
      <pc:sldChg chg="ord">
        <pc:chgData name="Arunkumar Singalanathapuram Alagarasan" userId="b28fbca7-fc1c-42b0-8530-a649b0847bf8" providerId="ADAL" clId="{0825E630-EA25-406E-9018-F038F0B2A1BF}" dt="2023-05-08T06:56:08.157" v="1199"/>
        <pc:sldMkLst>
          <pc:docMk/>
          <pc:sldMk cId="855098855" sldId="298"/>
        </pc:sldMkLst>
      </pc:sldChg>
      <pc:sldChg chg="addSp delSp modSp add mod ord">
        <pc:chgData name="Arunkumar Singalanathapuram Alagarasan" userId="b28fbca7-fc1c-42b0-8530-a649b0847bf8" providerId="ADAL" clId="{0825E630-EA25-406E-9018-F038F0B2A1BF}" dt="2023-05-25T11:47:43.678" v="5452" actId="1076"/>
        <pc:sldMkLst>
          <pc:docMk/>
          <pc:sldMk cId="1992035370" sldId="308"/>
        </pc:sldMkLst>
        <pc:spChg chg="mod">
          <ac:chgData name="Arunkumar Singalanathapuram Alagarasan" userId="b28fbca7-fc1c-42b0-8530-a649b0847bf8" providerId="ADAL" clId="{0825E630-EA25-406E-9018-F038F0B2A1BF}" dt="2023-05-22T12:22:18.182" v="4681" actId="6549"/>
          <ac:spMkLst>
            <pc:docMk/>
            <pc:sldMk cId="1992035370" sldId="308"/>
            <ac:spMk id="2" creationId="{D12CE32D-2DCC-43F7-87D6-D18A2F4437A1}"/>
          </ac:spMkLst>
        </pc:spChg>
        <pc:spChg chg="add del mod">
          <ac:chgData name="Arunkumar Singalanathapuram Alagarasan" userId="b28fbca7-fc1c-42b0-8530-a649b0847bf8" providerId="ADAL" clId="{0825E630-EA25-406E-9018-F038F0B2A1BF}" dt="2023-05-08T05:44:29.988" v="7" actId="478"/>
          <ac:spMkLst>
            <pc:docMk/>
            <pc:sldMk cId="1992035370" sldId="308"/>
            <ac:spMk id="5" creationId="{03969B0A-2D03-4BED-B7D1-7CFC3B5C25EA}"/>
          </ac:spMkLst>
        </pc:spChg>
        <pc:spChg chg="add del mod">
          <ac:chgData name="Arunkumar Singalanathapuram Alagarasan" userId="b28fbca7-fc1c-42b0-8530-a649b0847bf8" providerId="ADAL" clId="{0825E630-EA25-406E-9018-F038F0B2A1BF}" dt="2023-05-08T09:53:40.334" v="1770" actId="478"/>
          <ac:spMkLst>
            <pc:docMk/>
            <pc:sldMk cId="1992035370" sldId="308"/>
            <ac:spMk id="8" creationId="{6B582C58-2AF0-40CD-A6D0-7E074ADF3E39}"/>
          </ac:spMkLst>
        </pc:spChg>
        <pc:spChg chg="mod">
          <ac:chgData name="Arunkumar Singalanathapuram Alagarasan" userId="b28fbca7-fc1c-42b0-8530-a649b0847bf8" providerId="ADAL" clId="{0825E630-EA25-406E-9018-F038F0B2A1BF}" dt="2023-05-21T16:48:10.673" v="4635" actId="20577"/>
          <ac:spMkLst>
            <pc:docMk/>
            <pc:sldMk cId="1992035370" sldId="308"/>
            <ac:spMk id="10" creationId="{9E2A9B88-CFFF-41D7-BF7A-02660A0C3F25}"/>
          </ac:spMkLst>
        </pc:spChg>
        <pc:grpChg chg="add del mod">
          <ac:chgData name="Arunkumar Singalanathapuram Alagarasan" userId="b28fbca7-fc1c-42b0-8530-a649b0847bf8" providerId="ADAL" clId="{0825E630-EA25-406E-9018-F038F0B2A1BF}" dt="2023-05-25T11:46:46.762" v="5442" actId="165"/>
          <ac:grpSpMkLst>
            <pc:docMk/>
            <pc:sldMk cId="1992035370" sldId="308"/>
            <ac:grpSpMk id="3" creationId="{ADD7A746-7013-4826-BEC6-0731BAFA46DF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05:00:26.684" v="3349" actId="165"/>
          <ac:grpSpMkLst>
            <pc:docMk/>
            <pc:sldMk cId="1992035370" sldId="308"/>
            <ac:grpSpMk id="9" creationId="{51EEA912-3349-401E-BBC6-F850A388D2F2}"/>
          </ac:grpSpMkLst>
        </pc:grpChg>
        <pc:grpChg chg="add del mod topLvl">
          <ac:chgData name="Arunkumar Singalanathapuram Alagarasan" userId="b28fbca7-fc1c-42b0-8530-a649b0847bf8" providerId="ADAL" clId="{0825E630-EA25-406E-9018-F038F0B2A1BF}" dt="2023-05-21T05:02:26.426" v="3368" actId="165"/>
          <ac:grpSpMkLst>
            <pc:docMk/>
            <pc:sldMk cId="1992035370" sldId="308"/>
            <ac:grpSpMk id="11" creationId="{F8296D9F-06CD-4E75-B32D-DBC9560DAE72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05:02:09.524" v="3365" actId="165"/>
          <ac:grpSpMkLst>
            <pc:docMk/>
            <pc:sldMk cId="1992035370" sldId="308"/>
            <ac:grpSpMk id="12" creationId="{D57D9DCD-4ACE-4BB0-B65A-42CE7244179A}"/>
          </ac:grpSpMkLst>
        </pc:grpChg>
        <pc:grpChg chg="add mod">
          <ac:chgData name="Arunkumar Singalanathapuram Alagarasan" userId="b28fbca7-fc1c-42b0-8530-a649b0847bf8" providerId="ADAL" clId="{0825E630-EA25-406E-9018-F038F0B2A1BF}" dt="2023-05-21T05:03:09.143" v="3382" actId="164"/>
          <ac:grpSpMkLst>
            <pc:docMk/>
            <pc:sldMk cId="1992035370" sldId="308"/>
            <ac:grpSpMk id="13" creationId="{025622D2-3CCC-4ACF-B116-07894253EF9F}"/>
          </ac:grpSpMkLst>
        </pc:grpChg>
        <pc:grpChg chg="add mod">
          <ac:chgData name="Arunkumar Singalanathapuram Alagarasan" userId="b28fbca7-fc1c-42b0-8530-a649b0847bf8" providerId="ADAL" clId="{0825E630-EA25-406E-9018-F038F0B2A1BF}" dt="2023-05-25T11:47:43.678" v="5452" actId="1076"/>
          <ac:grpSpMkLst>
            <pc:docMk/>
            <pc:sldMk cId="1992035370" sldId="308"/>
            <ac:grpSpMk id="13" creationId="{51210E09-029C-429C-988E-B072542519FC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06:10:10.120" v="3405" actId="165"/>
          <ac:grpSpMkLst>
            <pc:docMk/>
            <pc:sldMk cId="1992035370" sldId="308"/>
            <ac:grpSpMk id="14" creationId="{17821587-1BFF-4FE0-87C3-BA95D85B05B8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07:10:27.286" v="4412" actId="165"/>
          <ac:grpSpMkLst>
            <pc:docMk/>
            <pc:sldMk cId="1992035370" sldId="308"/>
            <ac:grpSpMk id="15" creationId="{A5ECCB65-4C1D-4C26-A721-6AC47E55649D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07:11:02.113" v="4417" actId="165"/>
          <ac:grpSpMkLst>
            <pc:docMk/>
            <pc:sldMk cId="1992035370" sldId="308"/>
            <ac:grpSpMk id="16" creationId="{F91C8193-32FA-4818-8AFF-E7CE43A7B919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1T16:14:53.795" v="4590" actId="165"/>
          <ac:grpSpMkLst>
            <pc:docMk/>
            <pc:sldMk cId="1992035370" sldId="308"/>
            <ac:grpSpMk id="17" creationId="{60FE41F6-8487-4698-8043-628221D1A6CF}"/>
          </ac:grpSpMkLst>
        </pc:grpChg>
        <pc:picChg chg="add mod topLvl">
          <ac:chgData name="Arunkumar Singalanathapuram Alagarasan" userId="b28fbca7-fc1c-42b0-8530-a649b0847bf8" providerId="ADAL" clId="{0825E630-EA25-406E-9018-F038F0B2A1BF}" dt="2023-05-25T11:47:17.177" v="5449" actId="164"/>
          <ac:picMkLst>
            <pc:docMk/>
            <pc:sldMk cId="1992035370" sldId="308"/>
            <ac:picMk id="4" creationId="{05DEBD6E-8986-4C37-8773-B77C8DEE7088}"/>
          </ac:picMkLst>
        </pc:picChg>
        <pc:picChg chg="add del">
          <ac:chgData name="Arunkumar Singalanathapuram Alagarasan" userId="b28fbca7-fc1c-42b0-8530-a649b0847bf8" providerId="ADAL" clId="{0825E630-EA25-406E-9018-F038F0B2A1BF}" dt="2023-05-08T05:44:34.234" v="9" actId="478"/>
          <ac:picMkLst>
            <pc:docMk/>
            <pc:sldMk cId="1992035370" sldId="308"/>
            <ac:picMk id="4" creationId="{E1394464-EF27-4C6E-BA14-E2043E22106B}"/>
          </ac:picMkLst>
        </pc:picChg>
        <pc:picChg chg="add del mod topLvl">
          <ac:chgData name="Arunkumar Singalanathapuram Alagarasan" userId="b28fbca7-fc1c-42b0-8530-a649b0847bf8" providerId="ADAL" clId="{0825E630-EA25-406E-9018-F038F0B2A1BF}" dt="2023-05-25T11:46:49.995" v="5443" actId="478"/>
          <ac:picMkLst>
            <pc:docMk/>
            <pc:sldMk cId="1992035370" sldId="308"/>
            <ac:picMk id="5" creationId="{04B53743-4BD5-450F-8A34-F244713C6F6B}"/>
          </ac:picMkLst>
        </pc:picChg>
        <pc:picChg chg="add del mod">
          <ac:chgData name="Arunkumar Singalanathapuram Alagarasan" userId="b28fbca7-fc1c-42b0-8530-a649b0847bf8" providerId="ADAL" clId="{0825E630-EA25-406E-9018-F038F0B2A1BF}" dt="2023-05-19T13:58:43.126" v="2327" actId="478"/>
          <ac:picMkLst>
            <pc:docMk/>
            <pc:sldMk cId="1992035370" sldId="308"/>
            <ac:picMk id="5" creationId="{1319B0BA-C3DF-4375-A59F-A4A3FE33F61D}"/>
          </ac:picMkLst>
        </pc:picChg>
        <pc:picChg chg="add del">
          <ac:chgData name="Arunkumar Singalanathapuram Alagarasan" userId="b28fbca7-fc1c-42b0-8530-a649b0847bf8" providerId="ADAL" clId="{0825E630-EA25-406E-9018-F038F0B2A1BF}" dt="2023-05-08T05:44:34.234" v="9" actId="478"/>
          <ac:picMkLst>
            <pc:docMk/>
            <pc:sldMk cId="1992035370" sldId="308"/>
            <ac:picMk id="6" creationId="{6E4C7F7A-5E9E-4E2F-8CA5-8DE98DF504A8}"/>
          </ac:picMkLst>
        </pc:picChg>
        <pc:picChg chg="add mod topLvl">
          <ac:chgData name="Arunkumar Singalanathapuram Alagarasan" userId="b28fbca7-fc1c-42b0-8530-a649b0847bf8" providerId="ADAL" clId="{0825E630-EA25-406E-9018-F038F0B2A1BF}" dt="2023-05-25T11:47:17.177" v="5449" actId="164"/>
          <ac:picMkLst>
            <pc:docMk/>
            <pc:sldMk cId="1992035370" sldId="308"/>
            <ac:picMk id="7" creationId="{B644219B-910D-45E6-B1ED-32F42217CEAE}"/>
          </ac:picMkLst>
        </pc:picChg>
        <pc:picChg chg="add mod topLvl">
          <ac:chgData name="Arunkumar Singalanathapuram Alagarasan" userId="b28fbca7-fc1c-42b0-8530-a649b0847bf8" providerId="ADAL" clId="{0825E630-EA25-406E-9018-F038F0B2A1BF}" dt="2023-05-25T11:47:17.177" v="5449" actId="164"/>
          <ac:picMkLst>
            <pc:docMk/>
            <pc:sldMk cId="1992035370" sldId="308"/>
            <ac:picMk id="8" creationId="{9497292B-9FC2-456A-936B-86AEA5EAB617}"/>
          </ac:picMkLst>
        </pc:picChg>
        <pc:picChg chg="del">
          <ac:chgData name="Arunkumar Singalanathapuram Alagarasan" userId="b28fbca7-fc1c-42b0-8530-a649b0847bf8" providerId="ADAL" clId="{0825E630-EA25-406E-9018-F038F0B2A1BF}" dt="2023-05-08T05:44:34.234" v="9" actId="478"/>
          <ac:picMkLst>
            <pc:docMk/>
            <pc:sldMk cId="1992035370" sldId="308"/>
            <ac:picMk id="9" creationId="{0F1CA49B-25DC-4881-BC85-47E08EC282E0}"/>
          </ac:picMkLst>
        </pc:picChg>
        <pc:picChg chg="add del mod">
          <ac:chgData name="Arunkumar Singalanathapuram Alagarasan" userId="b28fbca7-fc1c-42b0-8530-a649b0847bf8" providerId="ADAL" clId="{0825E630-EA25-406E-9018-F038F0B2A1BF}" dt="2023-05-25T11:45:27.002" v="5441" actId="478"/>
          <ac:picMkLst>
            <pc:docMk/>
            <pc:sldMk cId="1992035370" sldId="308"/>
            <ac:picMk id="9" creationId="{75A0FF92-7B93-44B3-9B89-74862D471466}"/>
          </ac:picMkLst>
        </pc:picChg>
        <pc:picChg chg="add mod">
          <ac:chgData name="Arunkumar Singalanathapuram Alagarasan" userId="b28fbca7-fc1c-42b0-8530-a649b0847bf8" providerId="ADAL" clId="{0825E630-EA25-406E-9018-F038F0B2A1BF}" dt="2023-05-25T11:47:17.177" v="5449" actId="164"/>
          <ac:picMkLst>
            <pc:docMk/>
            <pc:sldMk cId="1992035370" sldId="308"/>
            <ac:picMk id="12" creationId="{AD570036-A258-4688-9407-ADA0BEEFD8F4}"/>
          </ac:picMkLst>
        </pc:picChg>
      </pc:sldChg>
      <pc:sldChg chg="modSp add del mod">
        <pc:chgData name="Arunkumar Singalanathapuram Alagarasan" userId="b28fbca7-fc1c-42b0-8530-a649b0847bf8" providerId="ADAL" clId="{0825E630-EA25-406E-9018-F038F0B2A1BF}" dt="2023-05-26T09:00:25.608" v="7286" actId="47"/>
        <pc:sldMkLst>
          <pc:docMk/>
          <pc:sldMk cId="3240915112" sldId="309"/>
        </pc:sldMkLst>
        <pc:spChg chg="mod">
          <ac:chgData name="Arunkumar Singalanathapuram Alagarasan" userId="b28fbca7-fc1c-42b0-8530-a649b0847bf8" providerId="ADAL" clId="{0825E630-EA25-406E-9018-F038F0B2A1BF}" dt="2023-05-22T12:23:34.630" v="4757" actId="313"/>
          <ac:spMkLst>
            <pc:docMk/>
            <pc:sldMk cId="3240915112" sldId="309"/>
            <ac:spMk id="2" creationId="{D12CE32D-2DCC-43F7-87D6-D18A2F4437A1}"/>
          </ac:spMkLst>
        </pc:spChg>
      </pc:sldChg>
      <pc:sldChg chg="add del">
        <pc:chgData name="Arunkumar Singalanathapuram Alagarasan" userId="b28fbca7-fc1c-42b0-8530-a649b0847bf8" providerId="ADAL" clId="{0825E630-EA25-406E-9018-F038F0B2A1BF}" dt="2023-05-08T05:45:08.317" v="58"/>
        <pc:sldMkLst>
          <pc:docMk/>
          <pc:sldMk cId="4201725399" sldId="309"/>
        </pc:sldMkLst>
      </pc:sldChg>
      <pc:sldChg chg="delSp modSp add del mod">
        <pc:chgData name="Arunkumar Singalanathapuram Alagarasan" userId="b28fbca7-fc1c-42b0-8530-a649b0847bf8" providerId="ADAL" clId="{0825E630-EA25-406E-9018-F038F0B2A1BF}" dt="2023-05-25T09:39:05.885" v="5133" actId="47"/>
        <pc:sldMkLst>
          <pc:docMk/>
          <pc:sldMk cId="421403071" sldId="310"/>
        </pc:sldMkLst>
        <pc:spChg chg="mod">
          <ac:chgData name="Arunkumar Singalanathapuram Alagarasan" userId="b28fbca7-fc1c-42b0-8530-a649b0847bf8" providerId="ADAL" clId="{0825E630-EA25-406E-9018-F038F0B2A1BF}" dt="2023-05-22T12:33:48.838" v="4788" actId="20577"/>
          <ac:spMkLst>
            <pc:docMk/>
            <pc:sldMk cId="421403071" sldId="310"/>
            <ac:spMk id="2" creationId="{D12CE32D-2DCC-43F7-87D6-D18A2F4437A1}"/>
          </ac:spMkLst>
        </pc:spChg>
        <pc:spChg chg="mod">
          <ac:chgData name="Arunkumar Singalanathapuram Alagarasan" userId="b28fbca7-fc1c-42b0-8530-a649b0847bf8" providerId="ADAL" clId="{0825E630-EA25-406E-9018-F038F0B2A1BF}" dt="2023-05-25T09:19:26.484" v="5063" actId="20577"/>
          <ac:spMkLst>
            <pc:docMk/>
            <pc:sldMk cId="421403071" sldId="310"/>
            <ac:spMk id="10" creationId="{9E2A9B88-CFFF-41D7-BF7A-02660A0C3F25}"/>
          </ac:spMkLst>
        </pc:spChg>
        <pc:grpChg chg="del">
          <ac:chgData name="Arunkumar Singalanathapuram Alagarasan" userId="b28fbca7-fc1c-42b0-8530-a649b0847bf8" providerId="ADAL" clId="{0825E630-EA25-406E-9018-F038F0B2A1BF}" dt="2023-05-22T12:34:27.611" v="4789" actId="165"/>
          <ac:grpSpMkLst>
            <pc:docMk/>
            <pc:sldMk cId="421403071" sldId="310"/>
            <ac:grpSpMk id="3" creationId="{ADD7A746-7013-4826-BEC6-0731BAFA46DF}"/>
          </ac:grpSpMkLst>
        </pc:grpChg>
        <pc:picChg chg="mod topLvl">
          <ac:chgData name="Arunkumar Singalanathapuram Alagarasan" userId="b28fbca7-fc1c-42b0-8530-a649b0847bf8" providerId="ADAL" clId="{0825E630-EA25-406E-9018-F038F0B2A1BF}" dt="2023-05-22T12:34:27.611" v="4789" actId="165"/>
          <ac:picMkLst>
            <pc:docMk/>
            <pc:sldMk cId="421403071" sldId="310"/>
            <ac:picMk id="4" creationId="{05DEBD6E-8986-4C37-8773-B77C8DEE7088}"/>
          </ac:picMkLst>
        </pc:picChg>
        <pc:picChg chg="mod topLvl">
          <ac:chgData name="Arunkumar Singalanathapuram Alagarasan" userId="b28fbca7-fc1c-42b0-8530-a649b0847bf8" providerId="ADAL" clId="{0825E630-EA25-406E-9018-F038F0B2A1BF}" dt="2023-05-22T12:34:27.611" v="4789" actId="165"/>
          <ac:picMkLst>
            <pc:docMk/>
            <pc:sldMk cId="421403071" sldId="310"/>
            <ac:picMk id="5" creationId="{04B53743-4BD5-450F-8A34-F244713C6F6B}"/>
          </ac:picMkLst>
        </pc:picChg>
        <pc:picChg chg="mod topLvl">
          <ac:chgData name="Arunkumar Singalanathapuram Alagarasan" userId="b28fbca7-fc1c-42b0-8530-a649b0847bf8" providerId="ADAL" clId="{0825E630-EA25-406E-9018-F038F0B2A1BF}" dt="2023-05-22T12:34:27.611" v="4789" actId="165"/>
          <ac:picMkLst>
            <pc:docMk/>
            <pc:sldMk cId="421403071" sldId="310"/>
            <ac:picMk id="7" creationId="{B644219B-910D-45E6-B1ED-32F42217CEAE}"/>
          </ac:picMkLst>
        </pc:picChg>
        <pc:picChg chg="mod topLvl">
          <ac:chgData name="Arunkumar Singalanathapuram Alagarasan" userId="b28fbca7-fc1c-42b0-8530-a649b0847bf8" providerId="ADAL" clId="{0825E630-EA25-406E-9018-F038F0B2A1BF}" dt="2023-05-22T12:34:27.611" v="4789" actId="165"/>
          <ac:picMkLst>
            <pc:docMk/>
            <pc:sldMk cId="421403071" sldId="310"/>
            <ac:picMk id="8" creationId="{9497292B-9FC2-456A-936B-86AEA5EAB617}"/>
          </ac:picMkLst>
        </pc:picChg>
      </pc:sldChg>
      <pc:sldChg chg="modSp new del mod">
        <pc:chgData name="Arunkumar Singalanathapuram Alagarasan" userId="b28fbca7-fc1c-42b0-8530-a649b0847bf8" providerId="ADAL" clId="{0825E630-EA25-406E-9018-F038F0B2A1BF}" dt="2023-05-25T09:39:06.424" v="5134" actId="47"/>
        <pc:sldMkLst>
          <pc:docMk/>
          <pc:sldMk cId="1750432310" sldId="311"/>
        </pc:sldMkLst>
        <pc:spChg chg="mod">
          <ac:chgData name="Arunkumar Singalanathapuram Alagarasan" userId="b28fbca7-fc1c-42b0-8530-a649b0847bf8" providerId="ADAL" clId="{0825E630-EA25-406E-9018-F038F0B2A1BF}" dt="2023-05-25T09:24:25.077" v="5066" actId="20577"/>
          <ac:spMkLst>
            <pc:docMk/>
            <pc:sldMk cId="1750432310" sldId="311"/>
            <ac:spMk id="2" creationId="{E2EC4E8A-2643-4400-9AA4-54CA20B0A5C5}"/>
          </ac:spMkLst>
        </pc:spChg>
        <pc:spChg chg="mod">
          <ac:chgData name="Arunkumar Singalanathapuram Alagarasan" userId="b28fbca7-fc1c-42b0-8530-a649b0847bf8" providerId="ADAL" clId="{0825E630-EA25-406E-9018-F038F0B2A1BF}" dt="2023-05-25T09:24:47.314" v="5068"/>
          <ac:spMkLst>
            <pc:docMk/>
            <pc:sldMk cId="1750432310" sldId="311"/>
            <ac:spMk id="3" creationId="{0ACA10E5-02C8-4A86-9AF0-F2B2CA6DD91B}"/>
          </ac:spMkLst>
        </pc:spChg>
      </pc:sldChg>
      <pc:sldChg chg="new del">
        <pc:chgData name="Arunkumar Singalanathapuram Alagarasan" userId="b28fbca7-fc1c-42b0-8530-a649b0847bf8" providerId="ADAL" clId="{0825E630-EA25-406E-9018-F038F0B2A1BF}" dt="2023-05-25T09:25:40.233" v="5071" actId="47"/>
        <pc:sldMkLst>
          <pc:docMk/>
          <pc:sldMk cId="2786357016" sldId="312"/>
        </pc:sldMkLst>
      </pc:sldChg>
      <pc:sldChg chg="addSp delSp modSp new mod">
        <pc:chgData name="Arunkumar Singalanathapuram Alagarasan" userId="b28fbca7-fc1c-42b0-8530-a649b0847bf8" providerId="ADAL" clId="{0825E630-EA25-406E-9018-F038F0B2A1BF}" dt="2023-05-31T14:14:04.868" v="8934" actId="2"/>
        <pc:sldMkLst>
          <pc:docMk/>
          <pc:sldMk cId="4028855863" sldId="313"/>
        </pc:sldMkLst>
        <pc:spChg chg="mod">
          <ac:chgData name="Arunkumar Singalanathapuram Alagarasan" userId="b28fbca7-fc1c-42b0-8530-a649b0847bf8" providerId="ADAL" clId="{0825E630-EA25-406E-9018-F038F0B2A1BF}" dt="2023-05-26T06:43:34.712" v="6576" actId="20577"/>
          <ac:spMkLst>
            <pc:docMk/>
            <pc:sldMk cId="4028855863" sldId="313"/>
            <ac:spMk id="2" creationId="{77C3BBE0-F159-4006-B1AB-21148C4CD13C}"/>
          </ac:spMkLst>
        </pc:spChg>
        <pc:spChg chg="mod">
          <ac:chgData name="Arunkumar Singalanathapuram Alagarasan" userId="b28fbca7-fc1c-42b0-8530-a649b0847bf8" providerId="ADAL" clId="{0825E630-EA25-406E-9018-F038F0B2A1BF}" dt="2023-05-31T14:14:04.868" v="8934" actId="2"/>
          <ac:spMkLst>
            <pc:docMk/>
            <pc:sldMk cId="4028855863" sldId="313"/>
            <ac:spMk id="3" creationId="{FE617B8B-DC75-4414-B38C-E409A8842083}"/>
          </ac:spMkLst>
        </pc:spChg>
        <pc:spChg chg="del">
          <ac:chgData name="Arunkumar Singalanathapuram Alagarasan" userId="b28fbca7-fc1c-42b0-8530-a649b0847bf8" providerId="ADAL" clId="{0825E630-EA25-406E-9018-F038F0B2A1BF}" dt="2023-05-25T09:33:45.889" v="5125" actId="22"/>
          <ac:spMkLst>
            <pc:docMk/>
            <pc:sldMk cId="4028855863" sldId="313"/>
            <ac:spMk id="4" creationId="{E4580BCF-157C-4CB9-BDE5-85267C6DD256}"/>
          </ac:spMkLst>
        </pc:spChg>
        <pc:spChg chg="add del mod">
          <ac:chgData name="Arunkumar Singalanathapuram Alagarasan" userId="b28fbca7-fc1c-42b0-8530-a649b0847bf8" providerId="ADAL" clId="{0825E630-EA25-406E-9018-F038F0B2A1BF}" dt="2023-05-26T12:45:20.307" v="7524" actId="478"/>
          <ac:spMkLst>
            <pc:docMk/>
            <pc:sldMk cId="4028855863" sldId="313"/>
            <ac:spMk id="10" creationId="{25F26519-8038-424F-BE86-32E558DFBA83}"/>
          </ac:spMkLst>
        </pc:spChg>
        <pc:grpChg chg="add del mod">
          <ac:chgData name="Arunkumar Singalanathapuram Alagarasan" userId="b28fbca7-fc1c-42b0-8530-a649b0847bf8" providerId="ADAL" clId="{0825E630-EA25-406E-9018-F038F0B2A1BF}" dt="2023-05-26T12:51:54.136" v="7565" actId="165"/>
          <ac:grpSpMkLst>
            <pc:docMk/>
            <pc:sldMk cId="4028855863" sldId="313"/>
            <ac:grpSpMk id="13" creationId="{8CD6C22A-BC2A-4DDF-B5B3-C21DB1422C4A}"/>
          </ac:grpSpMkLst>
        </pc:grpChg>
        <pc:grpChg chg="add del mod">
          <ac:chgData name="Arunkumar Singalanathapuram Alagarasan" userId="b28fbca7-fc1c-42b0-8530-a649b0847bf8" providerId="ADAL" clId="{0825E630-EA25-406E-9018-F038F0B2A1BF}" dt="2023-05-26T12:57:14.957" v="7620" actId="165"/>
          <ac:grpSpMkLst>
            <pc:docMk/>
            <pc:sldMk cId="4028855863" sldId="313"/>
            <ac:grpSpMk id="16" creationId="{6DAF63FD-DA7B-40FF-AEFD-3C8EBBB3A22E}"/>
          </ac:grpSpMkLst>
        </pc:grpChg>
        <pc:grpChg chg="add mod">
          <ac:chgData name="Arunkumar Singalanathapuram Alagarasan" userId="b28fbca7-fc1c-42b0-8530-a649b0847bf8" providerId="ADAL" clId="{0825E630-EA25-406E-9018-F038F0B2A1BF}" dt="2023-05-28T17:52:59.895" v="7675" actId="1076"/>
          <ac:grpSpMkLst>
            <pc:docMk/>
            <pc:sldMk cId="4028855863" sldId="313"/>
            <ac:grpSpMk id="17" creationId="{FEEB7E88-55EF-466E-A3F2-316B407E3F45}"/>
          </ac:grpSpMkLst>
        </pc:grpChg>
        <pc:picChg chg="add del mod">
          <ac:chgData name="Arunkumar Singalanathapuram Alagarasan" userId="b28fbca7-fc1c-42b0-8530-a649b0847bf8" providerId="ADAL" clId="{0825E630-EA25-406E-9018-F038F0B2A1BF}" dt="2023-05-25T11:27:24.143" v="5345" actId="478"/>
          <ac:picMkLst>
            <pc:docMk/>
            <pc:sldMk cId="4028855863" sldId="313"/>
            <ac:picMk id="5" creationId="{3C988E87-C154-4B2C-BD11-950240F7AB73}"/>
          </ac:picMkLst>
        </pc:picChg>
        <pc:picChg chg="add del mod topLvl">
          <ac:chgData name="Arunkumar Singalanathapuram Alagarasan" userId="b28fbca7-fc1c-42b0-8530-a649b0847bf8" providerId="ADAL" clId="{0825E630-EA25-406E-9018-F038F0B2A1BF}" dt="2023-05-26T12:57:30.745" v="7623" actId="164"/>
          <ac:picMkLst>
            <pc:docMk/>
            <pc:sldMk cId="4028855863" sldId="313"/>
            <ac:picMk id="5" creationId="{59B4C6F5-8F81-4A9F-99B6-A9383A3DDE76}"/>
          </ac:picMkLst>
        </pc:picChg>
        <pc:picChg chg="add del mod ord">
          <ac:chgData name="Arunkumar Singalanathapuram Alagarasan" userId="b28fbca7-fc1c-42b0-8530-a649b0847bf8" providerId="ADAL" clId="{0825E630-EA25-406E-9018-F038F0B2A1BF}" dt="2023-05-26T12:45:16.836" v="7523" actId="478"/>
          <ac:picMkLst>
            <pc:docMk/>
            <pc:sldMk cId="4028855863" sldId="313"/>
            <ac:picMk id="6" creationId="{CF08B5C5-8236-4BAD-B026-60A08ABF2B69}"/>
          </ac:picMkLst>
        </pc:picChg>
        <pc:picChg chg="add del mod ord topLvl">
          <ac:chgData name="Arunkumar Singalanathapuram Alagarasan" userId="b28fbca7-fc1c-42b0-8530-a649b0847bf8" providerId="ADAL" clId="{0825E630-EA25-406E-9018-F038F0B2A1BF}" dt="2023-05-26T12:53:57.872" v="7592" actId="478"/>
          <ac:picMkLst>
            <pc:docMk/>
            <pc:sldMk cId="4028855863" sldId="313"/>
            <ac:picMk id="8" creationId="{86D19CED-F1AD-4521-8975-859C5A3731D6}"/>
          </ac:picMkLst>
        </pc:picChg>
        <pc:picChg chg="add del mod ord">
          <ac:chgData name="Arunkumar Singalanathapuram Alagarasan" userId="b28fbca7-fc1c-42b0-8530-a649b0847bf8" providerId="ADAL" clId="{0825E630-EA25-406E-9018-F038F0B2A1BF}" dt="2023-05-26T12:17:54.629" v="7482" actId="478"/>
          <ac:picMkLst>
            <pc:docMk/>
            <pc:sldMk cId="4028855863" sldId="313"/>
            <ac:picMk id="9" creationId="{5692D4D8-4819-45A2-9F9C-97E49EFDE508}"/>
          </ac:picMkLst>
        </pc:picChg>
        <pc:picChg chg="add del mod topLvl">
          <ac:chgData name="Arunkumar Singalanathapuram Alagarasan" userId="b28fbca7-fc1c-42b0-8530-a649b0847bf8" providerId="ADAL" clId="{0825E630-EA25-406E-9018-F038F0B2A1BF}" dt="2023-05-26T12:52:04.818" v="7568" actId="478"/>
          <ac:picMkLst>
            <pc:docMk/>
            <pc:sldMk cId="4028855863" sldId="313"/>
            <ac:picMk id="12" creationId="{CAF78EC5-B1C1-483B-9A5D-96452FB66FF0}"/>
          </ac:picMkLst>
        </pc:picChg>
        <pc:picChg chg="add mod topLvl">
          <ac:chgData name="Arunkumar Singalanathapuram Alagarasan" userId="b28fbca7-fc1c-42b0-8530-a649b0847bf8" providerId="ADAL" clId="{0825E630-EA25-406E-9018-F038F0B2A1BF}" dt="2023-05-26T12:57:30.745" v="7623" actId="164"/>
          <ac:picMkLst>
            <pc:docMk/>
            <pc:sldMk cId="4028855863" sldId="313"/>
            <ac:picMk id="15" creationId="{17A6583C-E169-47D6-907C-57BA9517E86F}"/>
          </ac:picMkLst>
        </pc:picChg>
      </pc:sldChg>
      <pc:sldChg chg="new del">
        <pc:chgData name="Arunkumar Singalanathapuram Alagarasan" userId="b28fbca7-fc1c-42b0-8530-a649b0847bf8" providerId="ADAL" clId="{0825E630-EA25-406E-9018-F038F0B2A1BF}" dt="2023-05-26T06:21:22.435" v="6283" actId="47"/>
        <pc:sldMkLst>
          <pc:docMk/>
          <pc:sldMk cId="374339127" sldId="314"/>
        </pc:sldMkLst>
      </pc:sldChg>
      <pc:sldChg chg="modSp add mod">
        <pc:chgData name="Arunkumar Singalanathapuram Alagarasan" userId="b28fbca7-fc1c-42b0-8530-a649b0847bf8" providerId="ADAL" clId="{0825E630-EA25-406E-9018-F038F0B2A1BF}" dt="2023-05-31T14:13:40.441" v="8924" actId="20577"/>
        <pc:sldMkLst>
          <pc:docMk/>
          <pc:sldMk cId="1676040304" sldId="314"/>
        </pc:sldMkLst>
        <pc:spChg chg="mod">
          <ac:chgData name="Arunkumar Singalanathapuram Alagarasan" userId="b28fbca7-fc1c-42b0-8530-a649b0847bf8" providerId="ADAL" clId="{0825E630-EA25-406E-9018-F038F0B2A1BF}" dt="2023-05-29T12:15:25.399" v="7821" actId="20577"/>
          <ac:spMkLst>
            <pc:docMk/>
            <pc:sldMk cId="1676040304" sldId="314"/>
            <ac:spMk id="2" creationId="{77C3BBE0-F159-4006-B1AB-21148C4CD13C}"/>
          </ac:spMkLst>
        </pc:spChg>
        <pc:spChg chg="mod">
          <ac:chgData name="Arunkumar Singalanathapuram Alagarasan" userId="b28fbca7-fc1c-42b0-8530-a649b0847bf8" providerId="ADAL" clId="{0825E630-EA25-406E-9018-F038F0B2A1BF}" dt="2023-05-31T14:13:40.441" v="8924" actId="20577"/>
          <ac:spMkLst>
            <pc:docMk/>
            <pc:sldMk cId="1676040304" sldId="314"/>
            <ac:spMk id="3" creationId="{FE617B8B-DC75-4414-B38C-E409A8842083}"/>
          </ac:spMkLst>
        </pc:spChg>
        <pc:grpChg chg="mod">
          <ac:chgData name="Arunkumar Singalanathapuram Alagarasan" userId="b28fbca7-fc1c-42b0-8530-a649b0847bf8" providerId="ADAL" clId="{0825E630-EA25-406E-9018-F038F0B2A1BF}" dt="2023-05-31T13:41:47.375" v="8353" actId="1076"/>
          <ac:grpSpMkLst>
            <pc:docMk/>
            <pc:sldMk cId="1676040304" sldId="314"/>
            <ac:grpSpMk id="17" creationId="{FEEB7E88-55EF-466E-A3F2-316B407E3F45}"/>
          </ac:grpSpMkLst>
        </pc:grpChg>
      </pc:sldChg>
    </pc:docChg>
  </pc:docChgLst>
  <pc:docChgLst>
    <pc:chgData name="Arunkumar Singalanathapuram Alagarasan" userId="b28fbca7-fc1c-42b0-8530-a649b0847bf8" providerId="ADAL" clId="{E47D518C-58B6-4EAB-A0EB-C1EB2D8DA117}"/>
    <pc:docChg chg="undo custSel addSld delSld modSld modSection">
      <pc:chgData name="Arunkumar Singalanathapuram Alagarasan" userId="b28fbca7-fc1c-42b0-8530-a649b0847bf8" providerId="ADAL" clId="{E47D518C-58B6-4EAB-A0EB-C1EB2D8DA117}" dt="2023-07-27T10:22:56.917" v="4463" actId="1076"/>
      <pc:docMkLst>
        <pc:docMk/>
      </pc:docMkLst>
      <pc:sldChg chg="modSp mod">
        <pc:chgData name="Arunkumar Singalanathapuram Alagarasan" userId="b28fbca7-fc1c-42b0-8530-a649b0847bf8" providerId="ADAL" clId="{E47D518C-58B6-4EAB-A0EB-C1EB2D8DA117}" dt="2023-07-05T12:32:46.351" v="1053" actId="20577"/>
        <pc:sldMkLst>
          <pc:docMk/>
          <pc:sldMk cId="1992035370" sldId="308"/>
        </pc:sldMkLst>
        <pc:spChg chg="mod">
          <ac:chgData name="Arunkumar Singalanathapuram Alagarasan" userId="b28fbca7-fc1c-42b0-8530-a649b0847bf8" providerId="ADAL" clId="{E47D518C-58B6-4EAB-A0EB-C1EB2D8DA117}" dt="2023-07-05T12:32:46.351" v="1053" actId="20577"/>
          <ac:spMkLst>
            <pc:docMk/>
            <pc:sldMk cId="1992035370" sldId="308"/>
            <ac:spMk id="10" creationId="{9E2A9B88-CFFF-41D7-BF7A-02660A0C3F25}"/>
          </ac:spMkLst>
        </pc:spChg>
        <pc:grpChg chg="mod">
          <ac:chgData name="Arunkumar Singalanathapuram Alagarasan" userId="b28fbca7-fc1c-42b0-8530-a649b0847bf8" providerId="ADAL" clId="{E47D518C-58B6-4EAB-A0EB-C1EB2D8DA117}" dt="2023-07-05T08:57:17.054" v="770" actId="1076"/>
          <ac:grpSpMkLst>
            <pc:docMk/>
            <pc:sldMk cId="1992035370" sldId="308"/>
            <ac:grpSpMk id="13" creationId="{51210E09-029C-429C-988E-B072542519FC}"/>
          </ac:grpSpMkLst>
        </pc:grpChg>
      </pc:sldChg>
      <pc:sldChg chg="modSp mod">
        <pc:chgData name="Arunkumar Singalanathapuram Alagarasan" userId="b28fbca7-fc1c-42b0-8530-a649b0847bf8" providerId="ADAL" clId="{E47D518C-58B6-4EAB-A0EB-C1EB2D8DA117}" dt="2023-07-05T12:32:18.621" v="1044" actId="20577"/>
        <pc:sldMkLst>
          <pc:docMk/>
          <pc:sldMk cId="4028855863" sldId="313"/>
        </pc:sldMkLst>
        <pc:spChg chg="mod">
          <ac:chgData name="Arunkumar Singalanathapuram Alagarasan" userId="b28fbca7-fc1c-42b0-8530-a649b0847bf8" providerId="ADAL" clId="{E47D518C-58B6-4EAB-A0EB-C1EB2D8DA117}" dt="2023-07-05T12:32:18.621" v="1044" actId="20577"/>
          <ac:spMkLst>
            <pc:docMk/>
            <pc:sldMk cId="4028855863" sldId="313"/>
            <ac:spMk id="3" creationId="{FE617B8B-DC75-4414-B38C-E409A8842083}"/>
          </ac:spMkLst>
        </pc:spChg>
        <pc:grpChg chg="mod">
          <ac:chgData name="Arunkumar Singalanathapuram Alagarasan" userId="b28fbca7-fc1c-42b0-8530-a649b0847bf8" providerId="ADAL" clId="{E47D518C-58B6-4EAB-A0EB-C1EB2D8DA117}" dt="2023-07-05T07:51:15.892" v="7" actId="1036"/>
          <ac:grpSpMkLst>
            <pc:docMk/>
            <pc:sldMk cId="4028855863" sldId="313"/>
            <ac:grpSpMk id="17" creationId="{FEEB7E88-55EF-466E-A3F2-316B407E3F45}"/>
          </ac:grpSpMkLst>
        </pc:grpChg>
      </pc:sldChg>
      <pc:sldChg chg="delSp modSp del mod">
        <pc:chgData name="Arunkumar Singalanathapuram Alagarasan" userId="b28fbca7-fc1c-42b0-8530-a649b0847bf8" providerId="ADAL" clId="{E47D518C-58B6-4EAB-A0EB-C1EB2D8DA117}" dt="2023-07-05T07:53:49.481" v="8" actId="47"/>
        <pc:sldMkLst>
          <pc:docMk/>
          <pc:sldMk cId="1676040304" sldId="314"/>
        </pc:sldMkLst>
        <pc:spChg chg="mod">
          <ac:chgData name="Arunkumar Singalanathapuram Alagarasan" userId="b28fbca7-fc1c-42b0-8530-a649b0847bf8" providerId="ADAL" clId="{E47D518C-58B6-4EAB-A0EB-C1EB2D8DA117}" dt="2023-06-19T09:33:39.665" v="6" actId="20577"/>
          <ac:spMkLst>
            <pc:docMk/>
            <pc:sldMk cId="1676040304" sldId="314"/>
            <ac:spMk id="2" creationId="{77C3BBE0-F159-4006-B1AB-21148C4CD13C}"/>
          </ac:spMkLst>
        </pc:spChg>
        <pc:spChg chg="mod">
          <ac:chgData name="Arunkumar Singalanathapuram Alagarasan" userId="b28fbca7-fc1c-42b0-8530-a649b0847bf8" providerId="ADAL" clId="{E47D518C-58B6-4EAB-A0EB-C1EB2D8DA117}" dt="2023-06-19T09:32:33.318" v="0" actId="6549"/>
          <ac:spMkLst>
            <pc:docMk/>
            <pc:sldMk cId="1676040304" sldId="314"/>
            <ac:spMk id="3" creationId="{FE617B8B-DC75-4414-B38C-E409A8842083}"/>
          </ac:spMkLst>
        </pc:spChg>
        <pc:grpChg chg="del">
          <ac:chgData name="Arunkumar Singalanathapuram Alagarasan" userId="b28fbca7-fc1c-42b0-8530-a649b0847bf8" providerId="ADAL" clId="{E47D518C-58B6-4EAB-A0EB-C1EB2D8DA117}" dt="2023-06-19T09:32:54.675" v="1" actId="478"/>
          <ac:grpSpMkLst>
            <pc:docMk/>
            <pc:sldMk cId="1676040304" sldId="314"/>
            <ac:grpSpMk id="17" creationId="{FEEB7E88-55EF-466E-A3F2-316B407E3F45}"/>
          </ac:grpSpMkLst>
        </pc:grpChg>
      </pc:sldChg>
      <pc:sldChg chg="addSp delSp modSp add mod">
        <pc:chgData name="Arunkumar Singalanathapuram Alagarasan" userId="b28fbca7-fc1c-42b0-8530-a649b0847bf8" providerId="ADAL" clId="{E47D518C-58B6-4EAB-A0EB-C1EB2D8DA117}" dt="2023-07-27T10:22:56.917" v="4463" actId="1076"/>
        <pc:sldMkLst>
          <pc:docMk/>
          <pc:sldMk cId="674634443" sldId="315"/>
        </pc:sldMkLst>
        <pc:spChg chg="mod">
          <ac:chgData name="Arunkumar Singalanathapuram Alagarasan" userId="b28fbca7-fc1c-42b0-8530-a649b0847bf8" providerId="ADAL" clId="{E47D518C-58B6-4EAB-A0EB-C1EB2D8DA117}" dt="2023-07-10T12:57:40.618" v="1579" actId="404"/>
          <ac:spMkLst>
            <pc:docMk/>
            <pc:sldMk cId="674634443" sldId="315"/>
            <ac:spMk id="2" creationId="{77C3BBE0-F159-4006-B1AB-21148C4CD13C}"/>
          </ac:spMkLst>
        </pc:spChg>
        <pc:spChg chg="mod">
          <ac:chgData name="Arunkumar Singalanathapuram Alagarasan" userId="b28fbca7-fc1c-42b0-8530-a649b0847bf8" providerId="ADAL" clId="{E47D518C-58B6-4EAB-A0EB-C1EB2D8DA117}" dt="2023-07-27T10:22:50.522" v="4462" actId="6549"/>
          <ac:spMkLst>
            <pc:docMk/>
            <pc:sldMk cId="674634443" sldId="315"/>
            <ac:spMk id="3" creationId="{FE617B8B-DC75-4414-B38C-E409A8842083}"/>
          </ac:spMkLst>
        </pc:spChg>
        <pc:grpChg chg="add del mod">
          <ac:chgData name="Arunkumar Singalanathapuram Alagarasan" userId="b28fbca7-fc1c-42b0-8530-a649b0847bf8" providerId="ADAL" clId="{E47D518C-58B6-4EAB-A0EB-C1EB2D8DA117}" dt="2023-07-11T07:54:53.780" v="4367" actId="165"/>
          <ac:grpSpMkLst>
            <pc:docMk/>
            <pc:sldMk cId="674634443" sldId="315"/>
            <ac:grpSpMk id="4" creationId="{1C49DF7E-D195-493E-8849-A2C90D56B1DE}"/>
          </ac:grpSpMkLst>
        </pc:grpChg>
        <pc:grpChg chg="add del mod">
          <ac:chgData name="Arunkumar Singalanathapuram Alagarasan" userId="b28fbca7-fc1c-42b0-8530-a649b0847bf8" providerId="ADAL" clId="{E47D518C-58B6-4EAB-A0EB-C1EB2D8DA117}" dt="2023-07-11T07:55:44.208" v="4375" actId="165"/>
          <ac:grpSpMkLst>
            <pc:docMk/>
            <pc:sldMk cId="674634443" sldId="315"/>
            <ac:grpSpMk id="6" creationId="{BF0EA452-C26E-490B-A8C7-3184B1EFF275}"/>
          </ac:grpSpMkLst>
        </pc:grpChg>
        <pc:grpChg chg="add del mod">
          <ac:chgData name="Arunkumar Singalanathapuram Alagarasan" userId="b28fbca7-fc1c-42b0-8530-a649b0847bf8" providerId="ADAL" clId="{E47D518C-58B6-4EAB-A0EB-C1EB2D8DA117}" dt="2023-07-11T07:57:46.017" v="4405" actId="165"/>
          <ac:grpSpMkLst>
            <pc:docMk/>
            <pc:sldMk cId="674634443" sldId="315"/>
            <ac:grpSpMk id="8" creationId="{6A8156A3-20A7-4103-AA44-0EFFD7D8AAB0}"/>
          </ac:grpSpMkLst>
        </pc:grpChg>
        <pc:grpChg chg="add mod">
          <ac:chgData name="Arunkumar Singalanathapuram Alagarasan" userId="b28fbca7-fc1c-42b0-8530-a649b0847bf8" providerId="ADAL" clId="{E47D518C-58B6-4EAB-A0EB-C1EB2D8DA117}" dt="2023-07-27T10:22:56.917" v="4463" actId="1076"/>
          <ac:grpSpMkLst>
            <pc:docMk/>
            <pc:sldMk cId="674634443" sldId="315"/>
            <ac:grpSpMk id="9" creationId="{4B6C9357-7ADA-4AC0-99E8-DDBF05ACFA23}"/>
          </ac:grpSpMkLst>
        </pc:grpChg>
        <pc:grpChg chg="add del mod">
          <ac:chgData name="Arunkumar Singalanathapuram Alagarasan" userId="b28fbca7-fc1c-42b0-8530-a649b0847bf8" providerId="ADAL" clId="{E47D518C-58B6-4EAB-A0EB-C1EB2D8DA117}" dt="2023-07-10T09:00:39.729" v="1196" actId="165"/>
          <ac:grpSpMkLst>
            <pc:docMk/>
            <pc:sldMk cId="674634443" sldId="315"/>
            <ac:grpSpMk id="12" creationId="{58E56C0C-CBC1-4710-8EA9-395F867E48A6}"/>
          </ac:grpSpMkLst>
        </pc:grpChg>
        <pc:grpChg chg="add del mod">
          <ac:chgData name="Arunkumar Singalanathapuram Alagarasan" userId="b28fbca7-fc1c-42b0-8530-a649b0847bf8" providerId="ADAL" clId="{E47D518C-58B6-4EAB-A0EB-C1EB2D8DA117}" dt="2023-07-11T07:50:09.247" v="4341" actId="165"/>
          <ac:grpSpMkLst>
            <pc:docMk/>
            <pc:sldMk cId="674634443" sldId="315"/>
            <ac:grpSpMk id="13" creationId="{0ABEAAAC-FF03-46A1-A868-819070EC082C}"/>
          </ac:grpSpMkLst>
        </pc:grpChg>
        <pc:picChg chg="add mod topLvl">
          <ac:chgData name="Arunkumar Singalanathapuram Alagarasan" userId="b28fbca7-fc1c-42b0-8530-a649b0847bf8" providerId="ADAL" clId="{E47D518C-58B6-4EAB-A0EB-C1EB2D8DA117}" dt="2023-07-11T07:58:00.745" v="4406" actId="164"/>
          <ac:picMkLst>
            <pc:docMk/>
            <pc:sldMk cId="674634443" sldId="315"/>
            <ac:picMk id="5" creationId="{C7B29EBA-A860-4357-9063-54E83658CAFB}"/>
          </ac:picMkLst>
        </pc:picChg>
        <pc:picChg chg="add mod topLvl">
          <ac:chgData name="Arunkumar Singalanathapuram Alagarasan" userId="b28fbca7-fc1c-42b0-8530-a649b0847bf8" providerId="ADAL" clId="{E47D518C-58B6-4EAB-A0EB-C1EB2D8DA117}" dt="2023-07-11T07:58:00.745" v="4406" actId="164"/>
          <ac:picMkLst>
            <pc:docMk/>
            <pc:sldMk cId="674634443" sldId="315"/>
            <ac:picMk id="7" creationId="{3588C376-2723-4A42-97EE-F8208E1320AB}"/>
          </ac:picMkLst>
        </pc:picChg>
        <pc:picChg chg="add del mod">
          <ac:chgData name="Arunkumar Singalanathapuram Alagarasan" userId="b28fbca7-fc1c-42b0-8530-a649b0847bf8" providerId="ADAL" clId="{E47D518C-58B6-4EAB-A0EB-C1EB2D8DA117}" dt="2023-07-10T07:55:55.680" v="1110" actId="478"/>
          <ac:picMkLst>
            <pc:docMk/>
            <pc:sldMk cId="674634443" sldId="315"/>
            <ac:picMk id="9" creationId="{5B9E9635-070B-419E-9FB4-D9A2A5716FD5}"/>
          </ac:picMkLst>
        </pc:picChg>
        <pc:picChg chg="add mod topLvl">
          <ac:chgData name="Arunkumar Singalanathapuram Alagarasan" userId="b28fbca7-fc1c-42b0-8530-a649b0847bf8" providerId="ADAL" clId="{E47D518C-58B6-4EAB-A0EB-C1EB2D8DA117}" dt="2023-07-11T07:58:00.745" v="4406" actId="164"/>
          <ac:picMkLst>
            <pc:docMk/>
            <pc:sldMk cId="674634443" sldId="315"/>
            <ac:picMk id="11" creationId="{7E75BC79-A6F5-4EE2-B4C2-6A89ED978388}"/>
          </ac:picMkLst>
        </pc:picChg>
      </pc:sldChg>
      <pc:sldChg chg="delSp modSp add del mod">
        <pc:chgData name="Arunkumar Singalanathapuram Alagarasan" userId="b28fbca7-fc1c-42b0-8530-a649b0847bf8" providerId="ADAL" clId="{E47D518C-58B6-4EAB-A0EB-C1EB2D8DA117}" dt="2023-07-10T08:52:01.112" v="1195" actId="47"/>
        <pc:sldMkLst>
          <pc:docMk/>
          <pc:sldMk cId="2793215660" sldId="316"/>
        </pc:sldMkLst>
        <pc:grpChg chg="del">
          <ac:chgData name="Arunkumar Singalanathapuram Alagarasan" userId="b28fbca7-fc1c-42b0-8530-a649b0847bf8" providerId="ADAL" clId="{E47D518C-58B6-4EAB-A0EB-C1EB2D8DA117}" dt="2023-07-10T08:51:40.274" v="1186" actId="165"/>
          <ac:grpSpMkLst>
            <pc:docMk/>
            <pc:sldMk cId="2793215660" sldId="316"/>
            <ac:grpSpMk id="12" creationId="{58E56C0C-CBC1-4710-8EA9-395F867E48A6}"/>
          </ac:grpSpMkLst>
        </pc:grpChg>
        <pc:picChg chg="mod topLvl">
          <ac:chgData name="Arunkumar Singalanathapuram Alagarasan" userId="b28fbca7-fc1c-42b0-8530-a649b0847bf8" providerId="ADAL" clId="{E47D518C-58B6-4EAB-A0EB-C1EB2D8DA117}" dt="2023-07-10T08:51:46.901" v="1188" actId="1076"/>
          <ac:picMkLst>
            <pc:docMk/>
            <pc:sldMk cId="2793215660" sldId="316"/>
            <ac:picMk id="5" creationId="{C7B29EBA-A860-4357-9063-54E83658CAFB}"/>
          </ac:picMkLst>
        </pc:picChg>
        <pc:picChg chg="del mod topLvl">
          <ac:chgData name="Arunkumar Singalanathapuram Alagarasan" userId="b28fbca7-fc1c-42b0-8530-a649b0847bf8" providerId="ADAL" clId="{E47D518C-58B6-4EAB-A0EB-C1EB2D8DA117}" dt="2023-07-10T08:51:59.405" v="1194" actId="478"/>
          <ac:picMkLst>
            <pc:docMk/>
            <pc:sldMk cId="2793215660" sldId="316"/>
            <ac:picMk id="7" creationId="{3588C376-2723-4A42-97EE-F8208E1320AB}"/>
          </ac:picMkLst>
        </pc:picChg>
        <pc:picChg chg="mod topLvl">
          <ac:chgData name="Arunkumar Singalanathapuram Alagarasan" userId="b28fbca7-fc1c-42b0-8530-a649b0847bf8" providerId="ADAL" clId="{E47D518C-58B6-4EAB-A0EB-C1EB2D8DA117}" dt="2023-07-10T08:51:53.174" v="1192" actId="1076"/>
          <ac:picMkLst>
            <pc:docMk/>
            <pc:sldMk cId="2793215660" sldId="316"/>
            <ac:picMk id="11" creationId="{7E75BC79-A6F5-4EE2-B4C2-6A89ED9783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75672-9F89-45BA-9AA7-08128B1F41BA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0FFA4-AF68-44ED-B94A-BC71CE0430C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3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0FFA4-AF68-44ED-B94A-BC71CE0430CE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63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0FFA4-AF68-44ED-B94A-BC71CE0430CE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8808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477D-29BA-49EB-88A0-074238384F5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7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41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FF6F-BD3A-471E-8449-4BBD4C4E6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347AC-D167-42FD-84D8-3D815DE6D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C52AF-E1F5-4B21-99E5-8408544A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4C5C-B2EB-4203-9300-9F7823A7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ECDC-92F8-4CEE-9792-E981D3EC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08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FFE9-00BF-43FB-8AF8-CB6A7163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15894-2AC8-4D0C-BE15-ACB82BCB7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2F935-DFF8-4C06-B286-F6B907B3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40E9-C10E-4BEB-8FD7-C14BE4E4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8789-9AE6-48AB-9DD2-39CB6F3B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89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5AA9C-2BEE-413B-AA7D-174B49321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A1BA-4F58-4D5D-B8C9-84FF3F771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A845-3CDA-4644-ADC1-CE3DE721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6764-2742-416C-8658-A85299A3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AD7D-3A38-47BF-B4E7-B2FECCB3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033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29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29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318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116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632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913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564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74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1502-4375-414F-A82A-1B67BF0A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564E-1122-4EB6-B777-464DD2CBC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D2A0-0FA2-432A-AFAA-6C033FE6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AFEF-5773-425B-B932-AD664387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F84E-3D0C-42A3-9E12-1B5A78C8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17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278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972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994C-02F0-4912-A16B-9782E72D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45C3-54DA-4829-9AC6-35A54990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6C06-02B7-4B9F-BB79-47DD6387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F2AFA-7566-40DE-983D-F3279A96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6A6E-4FD4-4833-8FBE-A1E2C498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118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E636-B2CA-482D-86C6-6871F0E3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E07E-4720-40B8-B854-74821CC0C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7FE7F-B9FE-456D-8BB1-4B2BFA87F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7E66E-2C66-44FD-ABFF-D3EBABF9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3668-5D6E-40CB-A952-256010E5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9B5EB-B34E-4BCC-B70A-C2793C6C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58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7645-F507-400B-9462-38D22CAA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DF341-A443-44D0-A97C-6D28DFA6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407FC-1148-44FD-94D3-68ED60D80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5928F-0EE1-4ECC-B52E-90DBA4ADE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EDB2-BB93-4D77-9E21-3B546B70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C2370-EEED-4069-89B0-090A4EC5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5C3F4-DEF3-40C2-9DB5-F38BD0EC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9F5CE-B15D-4DF5-8C8A-3875768C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12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9BD9-A56B-474F-AC60-06D4507B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798A9-9DB9-4E4E-B832-86439881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C311E-7419-40B5-98D7-0951D4D8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F57EF-E361-419B-8B32-2644EAC8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02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BFE69-9549-4E61-B77B-301937F4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CFC40-7A08-490E-B4AD-E675385A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63F5B-2A26-483F-A261-ED6EE25A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55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C32B-19B5-47DA-BDC8-5E08DE65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BE1A-FD94-4648-B2EF-02D3D5E9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8B86D-06E7-4900-BB85-F4D3C9FC2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B02E3-C313-45A5-9620-641DF05E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68880-1A1C-4B46-90A1-0B6A0E5C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4F166-0780-4C2C-B0E1-FABD90F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586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D7C0-2505-465F-B298-2C614411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0D08A-7C67-498F-925C-74543B5D2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1DAAF-9FCA-46E7-8A5C-DCBE29818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5C60C-B2BF-4944-A56F-27AC290A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53E1F-6573-4699-9EE2-B5B2CE6A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D45CA-6323-4CA4-ABD9-0DF83973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01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695BD-A1B9-41A6-83F3-412FF9EA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60B08-56E5-4875-9D11-51756BAB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14318-E61C-4E4F-8C16-04A39AA0E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8C8E-3F9B-4DDA-941C-4AB482450C59}" type="datetimeFigureOut">
              <a:rPr lang="en-IN" smtClean="0"/>
              <a:t>13-12-2023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C61FE-34EF-42C4-98A5-EA0324E9D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F8537-6280-4CAC-A475-836B1E36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F81CA-FD3E-416C-8C0D-3DC30E2A070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995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39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41.xml"/><Relationship Id="rId5" Type="http://schemas.openxmlformats.org/officeDocument/2006/relationships/image" Target="../media/image122.png"/><Relationship Id="rId4" Type="http://schemas.openxmlformats.org/officeDocument/2006/relationships/image" Target="../media/image5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4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4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9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743A-8BCF-4420-AC14-36DE5B0C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90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 Paradigms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.Introduction to various components of machine learning 2.Feature representation </a:t>
            </a:r>
            <a:b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3.Classification</a:t>
            </a:r>
            <a:endParaRPr lang="en-IN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2A0C5-7D66-4DA2-BC60-8C4419785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10469"/>
            <a:ext cx="6586299" cy="4351338"/>
          </a:xfrm>
        </p:spPr>
        <p:txBody>
          <a:bodyPr>
            <a:normAutofit/>
          </a:bodyPr>
          <a:lstStyle/>
          <a:p>
            <a:r>
              <a:rPr lang="en-IN" sz="1600" dirty="0"/>
              <a:t>ML algorithm </a:t>
            </a:r>
            <a:r>
              <a:rPr lang="en-IN" sz="1600" b="1" dirty="0"/>
              <a:t>enables machines to classify </a:t>
            </a:r>
            <a:r>
              <a:rPr lang="en-IN" sz="1600" dirty="0"/>
              <a:t>mangoes as Raw and Ripen</a:t>
            </a:r>
          </a:p>
          <a:p>
            <a:r>
              <a:rPr lang="en-IN" sz="1600" b="1" dirty="0"/>
              <a:t>Features (characteristics) </a:t>
            </a:r>
            <a:r>
              <a:rPr lang="en-IN" sz="1600" dirty="0"/>
              <a:t>are represented as numbers for machines to learn. Both weight and colour enables classification</a:t>
            </a:r>
          </a:p>
          <a:p>
            <a:r>
              <a:rPr lang="en-IN" sz="1600" b="1" dirty="0"/>
              <a:t>Line separates </a:t>
            </a:r>
            <a:r>
              <a:rPr lang="en-IN" sz="1600" dirty="0"/>
              <a:t>Mango as Raw or Ripen based on the datasets and individual datapoints are not further required to classify new mango</a:t>
            </a:r>
          </a:p>
          <a:p>
            <a:r>
              <a:rPr lang="en-IN" sz="1600" dirty="0"/>
              <a:t>Machine learning is </a:t>
            </a:r>
            <a:r>
              <a:rPr lang="en-IN" sz="1600" b="1" dirty="0"/>
              <a:t>identification of separator (line) </a:t>
            </a:r>
            <a:r>
              <a:rPr lang="en-IN" sz="1600" dirty="0"/>
              <a:t>based on the features/labels information available in the datasets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BED39-2B0F-49FA-AC4F-C7A42280FB82}"/>
              </a:ext>
            </a:extLst>
          </p:cNvPr>
          <p:cNvGrpSpPr/>
          <p:nvPr/>
        </p:nvGrpSpPr>
        <p:grpSpPr>
          <a:xfrm>
            <a:off x="7674794" y="282164"/>
            <a:ext cx="3928103" cy="6190930"/>
            <a:chOff x="7859729" y="196870"/>
            <a:chExt cx="3928103" cy="619093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C590B7-6C5E-4F8A-AE79-0FF85509E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9729" y="196870"/>
              <a:ext cx="3928103" cy="30014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6C5F4F-0F11-4E4D-B96D-185593B9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729" y="3386352"/>
              <a:ext cx="3900596" cy="3001448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0893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977-9A6C-44DF-925C-83C48AF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E0051-C7F0-44B2-B459-A7B286D0B2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485107"/>
                <a:ext cx="10991248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1600" dirty="0"/>
                  <a:t>Probability density function can be evaluated for events ranging (-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1600" dirty="0"/>
                  <a:t>, +</a:t>
                </a:r>
                <a:r>
                  <a:rPr lang="en-I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/>
                  <a:t> and </a:t>
                </a:r>
                <a:r>
                  <a:rPr lang="en-IN" sz="1600" b="1" dirty="0"/>
                  <a:t>non-uniform distribution</a:t>
                </a:r>
              </a:p>
              <a:p>
                <a:r>
                  <a:rPr lang="en-IN" sz="1600" dirty="0"/>
                  <a:t>Area under the curve given by </a:t>
                </a:r>
                <a:r>
                  <a:rPr lang="en-IN" sz="1600" b="1" dirty="0"/>
                  <a:t>Gaussian function, f(x) </a:t>
                </a:r>
                <a:r>
                  <a:rPr lang="en-IN" sz="1600" dirty="0"/>
                  <a:t>that provides bell curve</a:t>
                </a:r>
              </a:p>
              <a:p>
                <a:r>
                  <a:rPr lang="en-IN" sz="1600" dirty="0"/>
                  <a:t>Probability of area is higher </a:t>
                </a:r>
                <a:r>
                  <a:rPr lang="en-IN" sz="1600" b="1" dirty="0"/>
                  <a:t>closer to mean </a:t>
                </a:r>
                <a:r>
                  <a:rPr lang="en-IN" sz="1600" dirty="0"/>
                  <a:t>and lower away from the mean </a:t>
                </a:r>
              </a:p>
              <a:p>
                <a:r>
                  <a:rPr lang="en-IN" sz="1600" dirty="0"/>
                  <a:t>Area of </a:t>
                </a:r>
                <a:r>
                  <a:rPr lang="en-IN" sz="1600" b="1" dirty="0"/>
                  <a:t>probability increases </a:t>
                </a:r>
                <a:r>
                  <a:rPr lang="en-IN" sz="1600" dirty="0"/>
                  <a:t>when the </a:t>
                </a:r>
                <a:r>
                  <a:rPr lang="en-IN" sz="1600" b="1" dirty="0"/>
                  <a:t>variance decreases </a:t>
                </a:r>
                <a:r>
                  <a:rPr lang="en-IN" sz="1600" dirty="0"/>
                  <a:t>and vice versa, and its overall area will be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E0051-C7F0-44B2-B459-A7B286D0B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485107"/>
                <a:ext cx="10991248" cy="4351338"/>
              </a:xfrm>
              <a:blipFill>
                <a:blip r:embed="rId3"/>
                <a:stretch>
                  <a:fillRect l="-166" t="-9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F60BEE4-30A9-4FE8-A453-AD438AB8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26" y="3272334"/>
            <a:ext cx="9218547" cy="2564111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289827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000" dirty="0">
                <a:latin typeface="+mj-lt"/>
              </a:rPr>
              <a:t>Introduction to Vectors</a:t>
            </a:r>
            <a:br>
              <a:rPr lang="en-US" sz="4000" dirty="0">
                <a:latin typeface="+mj-lt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+mj-lt"/>
              </a:rPr>
              <a:t>Introducing components of linear algebra</a:t>
            </a:r>
            <a:endParaRPr sz="1200" i="1" dirty="0">
              <a:latin typeface="+mj-lt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640080" y="2702053"/>
            <a:ext cx="545592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Studying about the </a:t>
            </a: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properties of line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is linear algebra</a:t>
            </a:r>
          </a:p>
          <a:p>
            <a:pPr marL="28575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 between height and weight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can be understood  through a line</a:t>
            </a:r>
          </a:p>
          <a:p>
            <a:pPr marL="28575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point in 2D space is represented as vector,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 line drawn from the origin and denoted with direction</a:t>
            </a:r>
          </a:p>
          <a:p>
            <a:pPr marL="28575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All points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are represented as a vector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7" name="Google Shape;97;p2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0555" r="2" b="2"/>
          <a:stretch/>
        </p:blipFill>
        <p:spPr>
          <a:xfrm>
            <a:off x="6735132" y="3831464"/>
            <a:ext cx="3592256" cy="2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 descr="Diagram, line char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 r="2868" b="-2"/>
          <a:stretch/>
        </p:blipFill>
        <p:spPr>
          <a:xfrm>
            <a:off x="6736080" y="1065340"/>
            <a:ext cx="3592256" cy="2660775"/>
          </a:xfrm>
          <a:prstGeom prst="rect">
            <a:avLst/>
          </a:prstGeom>
          <a:noFill/>
          <a:ln>
            <a:noFill/>
          </a:ln>
        </p:spPr>
      </p:pic>
    </p:spTree>
    <p:custDataLst>
      <p:custData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534145" y="288350"/>
            <a:ext cx="11167447" cy="2089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2C2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95617" y="513856"/>
            <a:ext cx="330098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4000" dirty="0">
                <a:latin typeface="+mj-lt"/>
              </a:rPr>
              <a:t>Introduction to Vectors</a:t>
            </a:r>
            <a:endParaRPr sz="4000" dirty="0"/>
          </a:p>
        </p:txBody>
      </p:sp>
      <p:sp>
        <p:nvSpPr>
          <p:cNvPr id="118" name="Google Shape;118;p4"/>
          <p:cNvSpPr/>
          <p:nvPr/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54BAFB-D867-411E-8165-16003B4724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05944" y="445769"/>
                <a:ext cx="6490439" cy="1645920"/>
              </a:xfrm>
            </p:spPr>
            <p:txBody>
              <a:bodyPr>
                <a:normAutofit fontScale="85000" lnSpcReduction="20000"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Char char="•"/>
                </a:pPr>
                <a:r>
                  <a:rPr lang="en-IN" sz="1900" dirty="0"/>
                  <a:t>vector3 represents </a:t>
                </a:r>
                <a:r>
                  <a:rPr lang="en-IN" sz="1900" b="1" dirty="0"/>
                  <a:t>height and weight has to be decreased and  increased </a:t>
                </a:r>
                <a:r>
                  <a:rPr lang="en-IN" sz="1900" dirty="0"/>
                  <a:t>respectively for vector2 to move to vector1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Char char="•"/>
                </a:pPr>
                <a:r>
                  <a:rPr lang="en-IN" sz="1900" b="1" dirty="0"/>
                  <a:t>vector1 = vector2 + vector3</a:t>
                </a:r>
                <a:r>
                  <a:rPr lang="en-IN" sz="1900" dirty="0"/>
                  <a:t>, obtained by placing vector3 on the head of the vector2 represents vector1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Char char="•"/>
                </a:pPr>
                <a:r>
                  <a:rPr lang="en-IN" sz="1900" dirty="0"/>
                  <a:t>Length 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en-IN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r>
                  <a:rPr lang="en-IN" sz="1900" dirty="0"/>
                  <a:t>, vectors can have </a:t>
                </a:r>
                <a:r>
                  <a:rPr lang="en-IN" sz="1900" b="1" dirty="0"/>
                  <a:t>same length but different direction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54BAFB-D867-411E-8165-16003B472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05944" y="445769"/>
                <a:ext cx="6490439" cy="1645920"/>
              </a:xfrm>
              <a:blipFill>
                <a:blip r:embed="rId4"/>
                <a:stretch>
                  <a:fillRect l="-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DFC768-94EA-47CE-B41A-E7E55EDF2516}"/>
              </a:ext>
            </a:extLst>
          </p:cNvPr>
          <p:cNvGrpSpPr/>
          <p:nvPr/>
        </p:nvGrpSpPr>
        <p:grpSpPr>
          <a:xfrm>
            <a:off x="1561473" y="3361877"/>
            <a:ext cx="9153331" cy="2511912"/>
            <a:chOff x="775797" y="3048430"/>
            <a:chExt cx="10579607" cy="2654731"/>
          </a:xfrm>
        </p:grpSpPr>
        <p:pic>
          <p:nvPicPr>
            <p:cNvPr id="121" name="Google Shape;121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70956" y="3048430"/>
              <a:ext cx="3584448" cy="2654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08;p3" descr="Diagram&#10;&#10;Description automatically generated">
              <a:extLst>
                <a:ext uri="{FF2B5EF4-FFF2-40B4-BE49-F238E27FC236}">
                  <a16:creationId xmlns:a16="http://schemas.microsoft.com/office/drawing/2014/main" id="{5B5D8FF6-4C75-4EDD-BE2C-6BF3D7E32B5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5797" y="3091939"/>
              <a:ext cx="3366435" cy="2567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10;p3" descr="Diagram&#10;&#10;Description automatically generated">
              <a:extLst>
                <a:ext uri="{FF2B5EF4-FFF2-40B4-BE49-F238E27FC236}">
                  <a16:creationId xmlns:a16="http://schemas.microsoft.com/office/drawing/2014/main" id="{101C1A91-C748-4994-91EE-8E522BF4645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42232" y="3091939"/>
              <a:ext cx="3628724" cy="25677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69785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612648" y="313754"/>
            <a:ext cx="6986015" cy="17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000" dirty="0">
                <a:latin typeface="+mj-lt"/>
              </a:rPr>
              <a:t>Span of Vectors</a:t>
            </a:r>
            <a:br>
              <a:rPr lang="en-US" sz="5400" dirty="0"/>
            </a:br>
            <a:r>
              <a:rPr lang="en-US" sz="12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Understand the concept of span of vectors</a:t>
            </a:r>
            <a:endParaRPr sz="12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Google Shape;129;p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12648" y="2238179"/>
                <a:ext cx="5397733" cy="36721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en-US" sz="1600" dirty="0"/>
                  <a:t>Each point denotes a vector, only vector </a:t>
                </a:r>
                <a:r>
                  <a:rPr lang="en-US" sz="1600" b="1" dirty="0"/>
                  <a:t>length varies               but direction remains same</a:t>
                </a:r>
                <a:endParaRPr sz="1600" b="1" dirty="0"/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en-US" sz="1600" b="1" dirty="0"/>
                  <a:t>Representative a </a:t>
                </a:r>
                <a:r>
                  <a:rPr lang="en-US" sz="1600" dirty="0">
                    <a:sym typeface="Wingdings" panose="05000000000000000000" pitchFamily="2" charset="2"/>
                  </a:rPr>
                  <a:t></a:t>
                </a:r>
                <a:r>
                  <a:rPr lang="en-US" sz="1600" dirty="0"/>
                  <a:t> b=2*a; c = 2.5*a; d = 5*a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en-US" sz="1600" dirty="0"/>
                  <a:t>Line is represented as </a:t>
                </a:r>
                <a:r>
                  <a:rPr lang="en-US" sz="1600" b="1" dirty="0"/>
                  <a:t>collection of all points </a:t>
                </a:r>
                <a:r>
                  <a:rPr lang="en-US" sz="1600" dirty="0"/>
                  <a:t>obtained by multiplying  number with a representative points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en-US" sz="1600" dirty="0"/>
                  <a:t>Collecting all vectors reached by </a:t>
                </a:r>
                <a:r>
                  <a:rPr lang="en-US" sz="1600" b="1" dirty="0"/>
                  <a:t>vector a is called span</a:t>
                </a:r>
              </a:p>
              <a:p>
                <a:pPr marL="228600" indent="-228600">
                  <a:buSzPts val="2000"/>
                </a:pPr>
                <a:r>
                  <a:rPr lang="en-US" sz="1600" b="1" dirty="0"/>
                  <a:t>Span {a} =  v = c*a </a:t>
                </a:r>
                <a:r>
                  <a:rPr lang="en-US" sz="1600" dirty="0"/>
                  <a:t>for c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R, where v - all the vectors,                  c - constant and a - vector 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Span {a, b} is 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v =  c1*a + c2*b </a:t>
                </a:r>
                <a:r>
                  <a:rPr lang="en-US" sz="1600" dirty="0">
                    <a:solidFill>
                      <a:schemeClr val="tx1"/>
                    </a:solidFill>
                  </a:rPr>
                  <a:t>for c1,c2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R, which is the possible points for varies c1 and c2	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129" name="Google Shape;129;p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2648" y="2238179"/>
                <a:ext cx="5397733" cy="3672144"/>
              </a:xfrm>
              <a:prstGeom prst="rect">
                <a:avLst/>
              </a:prstGeom>
              <a:blipFill>
                <a:blip r:embed="rId4"/>
                <a:stretch>
                  <a:fillRect l="-1130" t="-2653" r="-47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1D2925B-A7B2-416F-9827-8580F3625765}"/>
              </a:ext>
            </a:extLst>
          </p:cNvPr>
          <p:cNvGrpSpPr/>
          <p:nvPr/>
        </p:nvGrpSpPr>
        <p:grpSpPr>
          <a:xfrm>
            <a:off x="6469295" y="1790700"/>
            <a:ext cx="5110056" cy="4386263"/>
            <a:chOff x="6181617" y="1636178"/>
            <a:chExt cx="5685411" cy="4688101"/>
          </a:xfrm>
        </p:grpSpPr>
        <p:pic>
          <p:nvPicPr>
            <p:cNvPr id="131" name="Google Shape;131;p5" descr="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0089" y="1636178"/>
              <a:ext cx="3440854" cy="191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40;p6" descr="Chart, line chart&#10;&#10;Description automatically generated">
              <a:extLst>
                <a:ext uri="{FF2B5EF4-FFF2-40B4-BE49-F238E27FC236}">
                  <a16:creationId xmlns:a16="http://schemas.microsoft.com/office/drawing/2014/main" id="{3F7CB978-3795-4242-901A-7002D11BD42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7566" r="-1" b="3672"/>
            <a:stretch/>
          </p:blipFill>
          <p:spPr>
            <a:xfrm>
              <a:off x="8585440" y="3831884"/>
              <a:ext cx="3281588" cy="2492395"/>
            </a:xfrm>
            <a:custGeom>
              <a:avLst/>
              <a:gdLst/>
              <a:ahLst/>
              <a:cxnLst/>
              <a:rect l="l" t="t" r="r" b="b"/>
              <a:pathLst>
                <a:path w="4579876" h="3536502" extrusionOk="0">
                  <a:moveTo>
                    <a:pt x="457312" y="0"/>
                  </a:moveTo>
                  <a:lnTo>
                    <a:pt x="4579876" y="0"/>
                  </a:lnTo>
                  <a:lnTo>
                    <a:pt x="4579876" y="3057029"/>
                  </a:lnTo>
                  <a:lnTo>
                    <a:pt x="4508441" y="3086568"/>
                  </a:lnTo>
                  <a:cubicBezTo>
                    <a:pt x="4391572" y="3126663"/>
                    <a:pt x="4301124" y="3221848"/>
                    <a:pt x="4183947" y="3271738"/>
                  </a:cubicBezTo>
                  <a:cubicBezTo>
                    <a:pt x="4099090" y="3307854"/>
                    <a:pt x="4017967" y="3354374"/>
                    <a:pt x="3930625" y="3387123"/>
                  </a:cubicBezTo>
                  <a:cubicBezTo>
                    <a:pt x="3723932" y="3464557"/>
                    <a:pt x="3513195" y="3526689"/>
                    <a:pt x="3290337" y="3535564"/>
                  </a:cubicBezTo>
                  <a:cubicBezTo>
                    <a:pt x="3106332" y="3542605"/>
                    <a:pt x="1510274" y="3535872"/>
                    <a:pt x="861903" y="2528615"/>
                  </a:cubicBezTo>
                  <a:cubicBezTo>
                    <a:pt x="849470" y="2523717"/>
                    <a:pt x="835485" y="2510862"/>
                    <a:pt x="831133" y="2498619"/>
                  </a:cubicBezTo>
                  <a:cubicBezTo>
                    <a:pt x="810307" y="2441385"/>
                    <a:pt x="759333" y="2416594"/>
                    <a:pt x="713333" y="2385682"/>
                  </a:cubicBezTo>
                  <a:cubicBezTo>
                    <a:pt x="672925" y="2358442"/>
                    <a:pt x="630030" y="2329978"/>
                    <a:pt x="613246" y="2284067"/>
                  </a:cubicBezTo>
                  <a:cubicBezTo>
                    <a:pt x="591179" y="2222855"/>
                    <a:pt x="653963" y="2273050"/>
                    <a:pt x="665465" y="2249789"/>
                  </a:cubicBezTo>
                  <a:cubicBezTo>
                    <a:pt x="641532" y="2217960"/>
                    <a:pt x="604543" y="2188882"/>
                    <a:pt x="594908" y="2152767"/>
                  </a:cubicBezTo>
                  <a:cubicBezTo>
                    <a:pt x="559787" y="2022383"/>
                    <a:pt x="483946" y="1927503"/>
                    <a:pt x="370497" y="1853742"/>
                  </a:cubicBezTo>
                  <a:cubicBezTo>
                    <a:pt x="337861" y="1832624"/>
                    <a:pt x="316415" y="1794059"/>
                    <a:pt x="271969" y="1787940"/>
                  </a:cubicBezTo>
                  <a:cubicBezTo>
                    <a:pt x="173127" y="1774472"/>
                    <a:pt x="204209" y="1669186"/>
                    <a:pt x="151990" y="1622358"/>
                  </a:cubicBezTo>
                  <a:cubicBezTo>
                    <a:pt x="142044" y="1613481"/>
                    <a:pt x="133031" y="1596037"/>
                    <a:pt x="134895" y="1584102"/>
                  </a:cubicBezTo>
                  <a:cubicBezTo>
                    <a:pt x="137691" y="1566959"/>
                    <a:pt x="149504" y="1550739"/>
                    <a:pt x="159450" y="1535435"/>
                  </a:cubicBezTo>
                  <a:cubicBezTo>
                    <a:pt x="169708" y="1520133"/>
                    <a:pt x="185247" y="1506664"/>
                    <a:pt x="177788" y="1486465"/>
                  </a:cubicBezTo>
                  <a:cubicBezTo>
                    <a:pt x="174683" y="1478202"/>
                    <a:pt x="176855" y="1449432"/>
                    <a:pt x="153856" y="1472079"/>
                  </a:cubicBezTo>
                  <a:cubicBezTo>
                    <a:pt x="90760" y="1534212"/>
                    <a:pt x="54082" y="1475449"/>
                    <a:pt x="0" y="1447289"/>
                  </a:cubicBezTo>
                  <a:cubicBezTo>
                    <a:pt x="43515" y="1418212"/>
                    <a:pt x="82677" y="1397707"/>
                    <a:pt x="89205" y="1354247"/>
                  </a:cubicBezTo>
                  <a:cubicBezTo>
                    <a:pt x="102570" y="1264569"/>
                    <a:pt x="159758" y="1223557"/>
                    <a:pt x="246479" y="1215599"/>
                  </a:cubicBezTo>
                  <a:cubicBezTo>
                    <a:pt x="214465" y="1128983"/>
                    <a:pt x="214465" y="1128983"/>
                    <a:pt x="317968" y="1117045"/>
                  </a:cubicBezTo>
                  <a:cubicBezTo>
                    <a:pt x="278183" y="1061955"/>
                    <a:pt x="278183" y="1047876"/>
                    <a:pt x="326362" y="1028900"/>
                  </a:cubicBezTo>
                  <a:cubicBezTo>
                    <a:pt x="372673" y="1010841"/>
                    <a:pt x="423957" y="1004720"/>
                    <a:pt x="466852" y="976870"/>
                  </a:cubicBezTo>
                  <a:cubicBezTo>
                    <a:pt x="427377" y="906475"/>
                    <a:pt x="416188" y="824756"/>
                    <a:pt x="334754" y="790475"/>
                  </a:cubicBezTo>
                  <a:cubicBezTo>
                    <a:pt x="322010" y="785272"/>
                    <a:pt x="313307" y="764154"/>
                    <a:pt x="321386" y="751912"/>
                  </a:cubicBezTo>
                  <a:cubicBezTo>
                    <a:pt x="350915" y="707534"/>
                    <a:pt x="308644" y="623365"/>
                    <a:pt x="400645" y="613877"/>
                  </a:cubicBezTo>
                  <a:cubicBezTo>
                    <a:pt x="412147" y="612959"/>
                    <a:pt x="422716" y="603776"/>
                    <a:pt x="413701" y="591839"/>
                  </a:cubicBezTo>
                  <a:cubicBezTo>
                    <a:pt x="382618" y="550216"/>
                    <a:pt x="420228" y="552969"/>
                    <a:pt x="442917" y="547767"/>
                  </a:cubicBezTo>
                  <a:cubicBezTo>
                    <a:pt x="470271" y="541341"/>
                    <a:pt x="501353" y="559703"/>
                    <a:pt x="526840" y="537055"/>
                  </a:cubicBezTo>
                  <a:cubicBezTo>
                    <a:pt x="520932" y="513181"/>
                    <a:pt x="498866" y="513487"/>
                    <a:pt x="483325" y="505836"/>
                  </a:cubicBezTo>
                  <a:cubicBezTo>
                    <a:pt x="437946" y="483799"/>
                    <a:pt x="400956" y="457479"/>
                    <a:pt x="398780" y="400243"/>
                  </a:cubicBezTo>
                  <a:cubicBezTo>
                    <a:pt x="397229" y="354028"/>
                    <a:pt x="392255" y="313323"/>
                    <a:pt x="455041" y="299242"/>
                  </a:cubicBezTo>
                  <a:cubicBezTo>
                    <a:pt x="481149" y="293426"/>
                    <a:pt x="473687" y="260067"/>
                    <a:pt x="458769" y="243538"/>
                  </a:cubicBezTo>
                  <a:cubicBezTo>
                    <a:pt x="432038" y="214157"/>
                    <a:pt x="409972" y="174981"/>
                    <a:pt x="363969" y="172227"/>
                  </a:cubicBezTo>
                  <a:cubicBezTo>
                    <a:pt x="335995" y="170391"/>
                    <a:pt x="314549" y="158146"/>
                    <a:pt x="292481" y="144069"/>
                  </a:cubicBezTo>
                  <a:cubicBezTo>
                    <a:pt x="276630" y="133966"/>
                    <a:pt x="257670" y="125398"/>
                    <a:pt x="259534" y="103668"/>
                  </a:cubicBezTo>
                  <a:cubicBezTo>
                    <a:pt x="261399" y="82855"/>
                    <a:pt x="279736" y="74286"/>
                    <a:pt x="298387" y="70001"/>
                  </a:cubicBezTo>
                  <a:cubicBezTo>
                    <a:pt x="345011" y="59672"/>
                    <a:pt x="389535" y="45726"/>
                    <a:pt x="430782" y="19902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7" name="Google Shape;141;p6">
              <a:extLst>
                <a:ext uri="{FF2B5EF4-FFF2-40B4-BE49-F238E27FC236}">
                  <a16:creationId xmlns:a16="http://schemas.microsoft.com/office/drawing/2014/main" id="{4C36E864-F211-4E72-AE94-82B74BDD933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1617" y="3822241"/>
              <a:ext cx="2708899" cy="22170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0" y="19524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000" dirty="0">
                <a:latin typeface="+mj-lt"/>
              </a:rPr>
              <a:t>Vectors Span </a:t>
            </a:r>
            <a:endParaRPr sz="4000" dirty="0"/>
          </a:p>
        </p:txBody>
      </p:sp>
      <p:sp>
        <p:nvSpPr>
          <p:cNvPr id="148" name="Google Shape;148;p7"/>
          <p:cNvSpPr/>
          <p:nvPr/>
        </p:nvSpPr>
        <p:spPr>
          <a:xfrm rot="5400000">
            <a:off x="3566159" y="1353312"/>
            <a:ext cx="1554480" cy="18288"/>
          </a:xfrm>
          <a:custGeom>
            <a:avLst/>
            <a:gdLst/>
            <a:ahLst/>
            <a:cxnLst/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4580479" y="555774"/>
            <a:ext cx="6980585" cy="19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/>
              <a:t>All vectors that can be reached by the yellow line and blue line is </a:t>
            </a:r>
            <a:r>
              <a:rPr lang="en-US" sz="1600" b="1" dirty="0"/>
              <a:t>Span (a, b)</a:t>
            </a:r>
            <a:endParaRPr sz="1600"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/>
              <a:t>Complete 2D space (R2) can be brought under by </a:t>
            </a:r>
            <a:r>
              <a:rPr lang="en-US" sz="1600" b="1" dirty="0"/>
              <a:t>combining only two points a and b </a:t>
            </a:r>
            <a:r>
              <a:rPr lang="en-US" sz="1600" dirty="0"/>
              <a:t>provided they are in different lines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/>
              <a:t>Incase vectors are in same line; </a:t>
            </a:r>
            <a:r>
              <a:rPr lang="en-US" sz="1600" b="1" dirty="0"/>
              <a:t>one point can be represented as other (dependent) </a:t>
            </a:r>
            <a:r>
              <a:rPr lang="en-US" sz="1600" dirty="0"/>
              <a:t>and it cannot be brought under R2</a:t>
            </a:r>
          </a:p>
          <a:p>
            <a:pPr marL="228600" lvl="0" indent="-9937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IN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99A629-8949-43E4-9497-C0E15E3DB87A}"/>
              </a:ext>
            </a:extLst>
          </p:cNvPr>
          <p:cNvGrpSpPr/>
          <p:nvPr/>
        </p:nvGrpSpPr>
        <p:grpSpPr>
          <a:xfrm>
            <a:off x="1712547" y="2524147"/>
            <a:ext cx="8763857" cy="3595422"/>
            <a:chOff x="398482" y="2349373"/>
            <a:chExt cx="10944188" cy="4410489"/>
          </a:xfrm>
        </p:grpSpPr>
        <p:pic>
          <p:nvPicPr>
            <p:cNvPr id="150" name="Google Shape;150;p7" descr="Line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t="388" r="-1" b="5268"/>
            <a:stretch/>
          </p:blipFill>
          <p:spPr>
            <a:xfrm>
              <a:off x="8079217" y="4239885"/>
              <a:ext cx="3263453" cy="2519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7" descr="Chart, line 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6394" r="6889" b="3"/>
            <a:stretch/>
          </p:blipFill>
          <p:spPr>
            <a:xfrm>
              <a:off x="398482" y="3543560"/>
              <a:ext cx="3066862" cy="2599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4868" y="3543560"/>
              <a:ext cx="4314825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16432" y="2349373"/>
              <a:ext cx="2843785" cy="194901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612647" y="368367"/>
            <a:ext cx="10830053" cy="177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4000" dirty="0">
                <a:latin typeface="+mj-lt"/>
              </a:rPr>
            </a:br>
            <a:br>
              <a:rPr lang="en-US" sz="4000" dirty="0">
                <a:latin typeface="+mj-lt"/>
              </a:rPr>
            </a:br>
            <a:br>
              <a:rPr lang="en-US" sz="4000" dirty="0">
                <a:latin typeface="+mj-lt"/>
              </a:rPr>
            </a:br>
            <a:r>
              <a:rPr lang="en-US" dirty="0">
                <a:latin typeface="+mj-lt"/>
              </a:rPr>
              <a:t>Linear Independence &amp; Basics</a:t>
            </a:r>
            <a:br>
              <a:rPr lang="en-US" sz="4000" dirty="0">
                <a:latin typeface="+mj-lt"/>
              </a:rPr>
            </a:br>
            <a:r>
              <a:rPr lang="en-US" sz="13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When do you say given vectors are independent? Why that is helpful?</a:t>
            </a:r>
            <a:br>
              <a:rPr lang="en-US" sz="1300" dirty="0"/>
            </a:br>
            <a:r>
              <a:rPr lang="en-US" sz="13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Learn about one of the crucial components of linear algebra, that is, Basis of a vector space</a:t>
            </a:r>
            <a:r>
              <a:rPr lang="en-US" sz="1300" i="1" dirty="0">
                <a:latin typeface="+mj-lt"/>
              </a:rPr>
              <a:t> </a:t>
            </a:r>
            <a:br>
              <a:rPr lang="en-US" sz="12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</a:br>
            <a:endParaRPr sz="1300" i="1" dirty="0">
              <a:latin typeface="+mj-lt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838200" y="2315691"/>
            <a:ext cx="4343400" cy="18288"/>
          </a:xfrm>
          <a:custGeom>
            <a:avLst/>
            <a:gdLst/>
            <a:ahLst/>
            <a:cxnLst/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612647" y="2504819"/>
            <a:ext cx="5435561" cy="367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Apart form multiplying with 0, if set of vectors are combined and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brought to origin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then it is said to be linearly dependent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Whatever the combination of vectors maybe if vectors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cannot be brought to the origin,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then it is said to be linearly independent</a:t>
            </a: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endParaRPr lang="en-IN" sz="16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U is “Basics” of Rd, the set of vectors that can be </a:t>
            </a:r>
            <a:r>
              <a:rPr lang="en-IN" sz="1600" b="1" dirty="0"/>
              <a:t>spanned for entire space </a:t>
            </a:r>
            <a:r>
              <a:rPr lang="en-IN" sz="1600" dirty="0"/>
              <a:t>provided it is linearly independent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And all data points in the 3D plane (structure) are represented with </a:t>
            </a:r>
            <a:r>
              <a:rPr lang="en-IN" sz="1600" b="1" dirty="0"/>
              <a:t>u1,v1 vectors only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Linear independence helps to understand </a:t>
            </a:r>
            <a:r>
              <a:rPr lang="en-IN" sz="1600" b="1" dirty="0"/>
              <a:t>minimal vectors required </a:t>
            </a:r>
            <a:r>
              <a:rPr lang="en-IN" sz="1600" dirty="0"/>
              <a:t>to represent datapoints</a:t>
            </a:r>
          </a:p>
          <a:p>
            <a:pPr marL="0" indent="0">
              <a:buSzPts val="2200"/>
              <a:buNone/>
            </a:pPr>
            <a:endParaRPr lang="en-IN" sz="1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480764-91EE-41B0-A180-5568223D23FB}"/>
              </a:ext>
            </a:extLst>
          </p:cNvPr>
          <p:cNvGrpSpPr/>
          <p:nvPr/>
        </p:nvGrpSpPr>
        <p:grpSpPr>
          <a:xfrm>
            <a:off x="7010402" y="2123401"/>
            <a:ext cx="3835400" cy="4434979"/>
            <a:chOff x="6419616" y="2144851"/>
            <a:chExt cx="4019784" cy="4484255"/>
          </a:xfrm>
        </p:grpSpPr>
        <p:pic>
          <p:nvPicPr>
            <p:cNvPr id="9" name="Google Shape;162;p8" descr="Chart, scatter chart&#10;&#10;Description automatically generated">
              <a:extLst>
                <a:ext uri="{FF2B5EF4-FFF2-40B4-BE49-F238E27FC236}">
                  <a16:creationId xmlns:a16="http://schemas.microsoft.com/office/drawing/2014/main" id="{DAD26A39-E7FC-4B64-A109-93F3924D3AA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19616" y="2144851"/>
              <a:ext cx="4019784" cy="2237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94;p11">
              <a:extLst>
                <a:ext uri="{FF2B5EF4-FFF2-40B4-BE49-F238E27FC236}">
                  <a16:creationId xmlns:a16="http://schemas.microsoft.com/office/drawing/2014/main" id="{BAE50C20-7C5C-429B-A940-213E58EFEEA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45028" y="4382509"/>
              <a:ext cx="3122964" cy="224659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000" dirty="0">
                <a:latin typeface="+mj-lt"/>
              </a:rPr>
              <a:t>Orthogonality</a:t>
            </a:r>
            <a:br>
              <a:rPr lang="en-US" sz="5400" dirty="0"/>
            </a:br>
            <a:r>
              <a:rPr lang="en-US" sz="12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What do we mean when we say two vectors are orthogonal? Why is it important?</a:t>
            </a:r>
            <a:endParaRPr sz="1200" i="1" dirty="0">
              <a:latin typeface="+mj-lt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640080" y="2702053"/>
            <a:ext cx="545592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600" dirty="0"/>
              <a:t>If the </a:t>
            </a:r>
            <a:r>
              <a:rPr lang="en-US" sz="1600" b="1" dirty="0"/>
              <a:t>closest point in the line from the vector X</a:t>
            </a:r>
            <a:r>
              <a:rPr lang="en-US" sz="1600" dirty="0"/>
              <a:t> is identified that is represented with the same line, then separate line is not required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As point is in </a:t>
            </a:r>
            <a:r>
              <a:rPr lang="en-IN" sz="1600" b="1" dirty="0"/>
              <a:t>Span {u}</a:t>
            </a:r>
            <a:r>
              <a:rPr lang="en-IN" sz="1600" dirty="0"/>
              <a:t> it will be </a:t>
            </a:r>
            <a:r>
              <a:rPr lang="en-IN" sz="1600" b="1" dirty="0"/>
              <a:t>c.[u1 u2]. </a:t>
            </a:r>
            <a:r>
              <a:rPr lang="en-IN" sz="1600" dirty="0"/>
              <a:t>And c is (u1v1 + u2v2)/(u1*2 + u2*2), where vector u is direction and vector v is the point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Middle line is </a:t>
            </a:r>
            <a:r>
              <a:rPr lang="en-IN" sz="1600" b="1" dirty="0"/>
              <a:t>u1</a:t>
            </a:r>
            <a:r>
              <a:rPr lang="en-IN" sz="1600" dirty="0"/>
              <a:t>*</a:t>
            </a:r>
            <a:r>
              <a:rPr lang="en-IN" sz="1600" b="1" dirty="0"/>
              <a:t>v1 + u2</a:t>
            </a:r>
            <a:r>
              <a:rPr lang="en-IN" sz="1600" dirty="0"/>
              <a:t>*</a:t>
            </a:r>
            <a:r>
              <a:rPr lang="en-IN" sz="1600" b="1" dirty="0"/>
              <a:t>v2 = 0</a:t>
            </a:r>
            <a:r>
              <a:rPr lang="en-IN" sz="1600" dirty="0"/>
              <a:t>, consider any point in the middle point, the closest point from the vector v in the span {u} will be a origin.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Vectors u, v are orthogonal in d dimension if dot product or inner product, </a:t>
            </a:r>
            <a:r>
              <a:rPr lang="en-IN" sz="1600" b="1" dirty="0"/>
              <a:t>u1</a:t>
            </a:r>
            <a:r>
              <a:rPr lang="en-IN" sz="1600" dirty="0"/>
              <a:t>*</a:t>
            </a:r>
            <a:r>
              <a:rPr lang="en-IN" sz="1600" b="1" dirty="0"/>
              <a:t>v1 + u2</a:t>
            </a:r>
            <a:r>
              <a:rPr lang="en-IN" sz="1600" dirty="0"/>
              <a:t>*</a:t>
            </a:r>
            <a:r>
              <a:rPr lang="en-IN" sz="1600" b="1" dirty="0"/>
              <a:t>v2+…..+ ud</a:t>
            </a:r>
            <a:r>
              <a:rPr lang="en-IN" sz="1600" dirty="0"/>
              <a:t>*</a:t>
            </a:r>
            <a:r>
              <a:rPr lang="en-IN" sz="1600" b="1" dirty="0"/>
              <a:t>vd = 0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1600" dirty="0"/>
              <a:t>Only </a:t>
            </a:r>
            <a:r>
              <a:rPr lang="en-IN" sz="1600" b="1" dirty="0"/>
              <a:t>Vector u separates </a:t>
            </a:r>
            <a:r>
              <a:rPr lang="en-IN" sz="1600" dirty="0"/>
              <a:t>space R2 into yellow side</a:t>
            </a:r>
            <a:r>
              <a:rPr lang="en-IN" sz="1600" b="1" dirty="0"/>
              <a:t> </a:t>
            </a:r>
            <a:r>
              <a:rPr lang="en-IN" sz="1600" dirty="0"/>
              <a:t>(</a:t>
            </a:r>
            <a:r>
              <a:rPr lang="en-IN" sz="1600" b="1" dirty="0"/>
              <a:t>dot product &gt; 0</a:t>
            </a:r>
            <a:r>
              <a:rPr lang="en-IN" sz="1600" dirty="0"/>
              <a:t>) and blue side</a:t>
            </a:r>
            <a:r>
              <a:rPr lang="en-IN" sz="1600" b="1" dirty="0"/>
              <a:t> </a:t>
            </a:r>
            <a:r>
              <a:rPr lang="en-IN" sz="1600" dirty="0"/>
              <a:t>(</a:t>
            </a:r>
            <a:r>
              <a:rPr lang="en-IN" sz="1600" b="1" dirty="0"/>
              <a:t>dot product &lt; 0)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en-IN"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endParaRPr lang="en-IN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64C6C-AE72-4FB1-BDA6-BD0C92CC4A69}"/>
              </a:ext>
            </a:extLst>
          </p:cNvPr>
          <p:cNvGrpSpPr/>
          <p:nvPr/>
        </p:nvGrpSpPr>
        <p:grpSpPr>
          <a:xfrm>
            <a:off x="7189461" y="1288288"/>
            <a:ext cx="3415728" cy="5240528"/>
            <a:chOff x="7150490" y="756569"/>
            <a:chExt cx="3519297" cy="5772247"/>
          </a:xfrm>
        </p:grpSpPr>
        <p:pic>
          <p:nvPicPr>
            <p:cNvPr id="13" name="Google Shape;225;p14" descr="Diagram, schematic&#10;&#10;Description automatically generated">
              <a:extLst>
                <a:ext uri="{FF2B5EF4-FFF2-40B4-BE49-F238E27FC236}">
                  <a16:creationId xmlns:a16="http://schemas.microsoft.com/office/drawing/2014/main" id="{E40827A6-6BE2-4EB4-916C-571C0961EC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0490" y="3741061"/>
              <a:ext cx="3480326" cy="27877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12DA15-899D-4213-B01A-9CB1529B1CAF}"/>
                </a:ext>
              </a:extLst>
            </p:cNvPr>
            <p:cNvGrpSpPr/>
            <p:nvPr/>
          </p:nvGrpSpPr>
          <p:grpSpPr>
            <a:xfrm>
              <a:off x="7189461" y="756569"/>
              <a:ext cx="3480326" cy="2872910"/>
              <a:chOff x="6308380" y="1635309"/>
              <a:chExt cx="5579781" cy="4550608"/>
            </a:xfrm>
          </p:grpSpPr>
          <p:pic>
            <p:nvPicPr>
              <p:cNvPr id="25" name="Google Shape;204;p12" descr="Chart, line chart&#10;&#10;Description automatically generated">
                <a:extLst>
                  <a:ext uri="{FF2B5EF4-FFF2-40B4-BE49-F238E27FC236}">
                    <a16:creationId xmlns:a16="http://schemas.microsoft.com/office/drawing/2014/main" id="{9720944B-3829-4BEA-A5E7-D3B04C77C5E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383675" y="1837251"/>
                <a:ext cx="2652116" cy="2133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14;p13" descr="Chart, diagram, line chart&#10;&#10;Description automatically generated">
                <a:extLst>
                  <a:ext uri="{FF2B5EF4-FFF2-40B4-BE49-F238E27FC236}">
                    <a16:creationId xmlns:a16="http://schemas.microsoft.com/office/drawing/2014/main" id="{0FEE5778-01CD-49DA-98B3-272A7687576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98270" y="1635309"/>
                <a:ext cx="2652116" cy="2133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15;p13" descr="Diagram&#10;&#10;Description automatically generated">
                <a:extLst>
                  <a:ext uri="{FF2B5EF4-FFF2-40B4-BE49-F238E27FC236}">
                    <a16:creationId xmlns:a16="http://schemas.microsoft.com/office/drawing/2014/main" id="{2587EC21-E85B-435C-924B-7210BC5A0F1E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308380" y="3954005"/>
                <a:ext cx="5579781" cy="22319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custDataLst>
      <p:custData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/>
          <p:nvPr/>
        </p:nvSpPr>
        <p:spPr>
          <a:xfrm>
            <a:off x="0" y="-1270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000" dirty="0">
                <a:latin typeface="+mj-lt"/>
              </a:rPr>
              <a:t>Projections </a:t>
            </a:r>
            <a:endParaRPr sz="4000" dirty="0">
              <a:latin typeface="+mj-lt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640080" y="2702053"/>
            <a:ext cx="545592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/>
              <a:t>One vector can be </a:t>
            </a:r>
            <a:r>
              <a:rPr lang="en-US" sz="1600" b="1" dirty="0"/>
              <a:t>transformed to another vector </a:t>
            </a:r>
            <a:r>
              <a:rPr lang="en-US" sz="1600" dirty="0"/>
              <a:t>by multiplying with a matrix is called transformation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/>
              <a:t>Any function is said to linear if any of these below properties is applicable, if input is multiplied twice </a:t>
            </a:r>
            <a:r>
              <a:rPr lang="en-US" sz="1600" b="1" dirty="0"/>
              <a:t>output will be doubled</a:t>
            </a:r>
            <a:r>
              <a:rPr lang="en-US" sz="1600" dirty="0"/>
              <a:t> or matrix A is multiplied for combination of vector (u1 + u2)</a:t>
            </a:r>
            <a:r>
              <a:rPr lang="en-US" sz="1600" b="1" dirty="0"/>
              <a:t> </a:t>
            </a:r>
            <a:r>
              <a:rPr lang="en-US" sz="1600" dirty="0"/>
              <a:t>it should be </a:t>
            </a:r>
            <a:r>
              <a:rPr lang="en-US" sz="1600" b="1" dirty="0"/>
              <a:t>A</a:t>
            </a:r>
            <a:r>
              <a:rPr lang="en-US" sz="1600" dirty="0"/>
              <a:t>*</a:t>
            </a:r>
            <a:r>
              <a:rPr lang="en-US" sz="1600" b="1" dirty="0"/>
              <a:t>u1 + A</a:t>
            </a:r>
            <a:r>
              <a:rPr lang="en-US" sz="1600" dirty="0"/>
              <a:t>*</a:t>
            </a:r>
            <a:r>
              <a:rPr lang="en-US" sz="1600" b="1" dirty="0"/>
              <a:t>u2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For vectors u and v, given an input vector v </a:t>
            </a: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matrix that projects to the closest point in vector u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is called the projection matrix.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Vector v that is not plane are represented in the span {u1,u2) as </a:t>
            </a: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which is the closest point.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DE27B4-AFD4-411C-A0F0-E791732A86EB}"/>
              </a:ext>
            </a:extLst>
          </p:cNvPr>
          <p:cNvGrpSpPr/>
          <p:nvPr/>
        </p:nvGrpSpPr>
        <p:grpSpPr>
          <a:xfrm>
            <a:off x="6736080" y="2112264"/>
            <a:ext cx="2995623" cy="4416552"/>
            <a:chOff x="7225413" y="1399033"/>
            <a:chExt cx="3449004" cy="5165371"/>
          </a:xfrm>
        </p:grpSpPr>
        <p:pic>
          <p:nvPicPr>
            <p:cNvPr id="9" name="Google Shape;256;p17">
              <a:extLst>
                <a:ext uri="{FF2B5EF4-FFF2-40B4-BE49-F238E27FC236}">
                  <a16:creationId xmlns:a16="http://schemas.microsoft.com/office/drawing/2014/main" id="{A84820AE-FD7C-4DAE-A5DF-1BA983DE175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25413" y="1399033"/>
              <a:ext cx="3449004" cy="2606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57;p17">
              <a:extLst>
                <a:ext uri="{FF2B5EF4-FFF2-40B4-BE49-F238E27FC236}">
                  <a16:creationId xmlns:a16="http://schemas.microsoft.com/office/drawing/2014/main" id="{34BAAEF9-01BE-4BEF-A931-C1E6BC758E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25413" y="4005073"/>
              <a:ext cx="3449004" cy="25593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latin typeface="+mj-lt"/>
              </a:rPr>
              <a:t>Performance Measure</a:t>
            </a:r>
            <a:br>
              <a:rPr lang="en-US" dirty="0">
                <a:latin typeface="+mj-lt"/>
              </a:rPr>
            </a:br>
            <a:r>
              <a:rPr lang="en-US" sz="12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Problem setup, hypothesis and error calculation</a:t>
            </a:r>
            <a:endParaRPr sz="13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Google Shape;263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1" y="1690688"/>
                <a:ext cx="5257799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spcBef>
                    <a:spcPts val="1000"/>
                  </a:spcBef>
                  <a:buSzPct val="100000"/>
                </a:pP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 is to learn a function, which will provide an output (real number) with given input (test point). Identifying the </a:t>
                </a:r>
                <a:r>
                  <a:rPr lang="en-I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function (h)</a:t>
                </a: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the (x </a:t>
                </a:r>
                <a14:m>
                  <m:oMath xmlns:m="http://schemas.openxmlformats.org/officeDocument/2006/math">
                    <m:r>
                      <a:rPr lang="en-IN" sz="160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Rd; y </a:t>
                </a:r>
                <a14:m>
                  <m:oMath xmlns:m="http://schemas.openxmlformats.org/officeDocument/2006/math">
                    <m:r>
                      <a:rPr lang="en-IN" sz="160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R) out of the infinite functions</a:t>
                </a:r>
              </a:p>
              <a:p>
                <a:pPr marL="228600" indent="-228600">
                  <a:buSzPct val="100000"/>
                </a:pP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Performance measure (h) is calculated for all the points and summed up, where </a:t>
                </a:r>
                <a:r>
                  <a:rPr lang="en-I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h(x) is the prediction for the input (x) and y is the actual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Char char="•"/>
                </a:pP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Identify a minimum function that has gives</a:t>
                </a:r>
                <a:r>
                  <a:rPr lang="en-I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minimum error</a:t>
                </a: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compared with all other functions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Char char="•"/>
                </a:pP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 is to </a:t>
                </a:r>
                <a:r>
                  <a:rPr lang="en-I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generalise well </a:t>
                </a: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test data rather than memorizing in training data. Minimizing error is important but objective is to </a:t>
                </a:r>
                <a:r>
                  <a:rPr lang="en-I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identify a model that predict </a:t>
                </a:r>
                <a:r>
                  <a:rPr lang="en-I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 from the input x</a:t>
                </a:r>
              </a:p>
              <a:p>
                <a:pPr marL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3" name="Google Shape;263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690688"/>
                <a:ext cx="5257799" cy="4351338"/>
              </a:xfrm>
              <a:prstGeom prst="rect">
                <a:avLst/>
              </a:prstGeom>
              <a:blipFill>
                <a:blip r:embed="rId4"/>
                <a:stretch>
                  <a:fillRect l="-580" r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54CA88C-6A05-42B6-9E87-330A54727E7C}"/>
              </a:ext>
            </a:extLst>
          </p:cNvPr>
          <p:cNvGrpSpPr/>
          <p:nvPr/>
        </p:nvGrpSpPr>
        <p:grpSpPr>
          <a:xfrm>
            <a:off x="6496844" y="1961287"/>
            <a:ext cx="4456112" cy="3810140"/>
            <a:chOff x="6564756" y="1933092"/>
            <a:chExt cx="5133975" cy="4265752"/>
          </a:xfrm>
        </p:grpSpPr>
        <p:pic>
          <p:nvPicPr>
            <p:cNvPr id="5" name="Google Shape;271;p19">
              <a:extLst>
                <a:ext uri="{FF2B5EF4-FFF2-40B4-BE49-F238E27FC236}">
                  <a16:creationId xmlns:a16="http://schemas.microsoft.com/office/drawing/2014/main" id="{A2CBCF9E-D060-462D-84B7-53F1A70C20A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64756" y="1933092"/>
              <a:ext cx="5133975" cy="2646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73;p19">
              <a:extLst>
                <a:ext uri="{FF2B5EF4-FFF2-40B4-BE49-F238E27FC236}">
                  <a16:creationId xmlns:a16="http://schemas.microsoft.com/office/drawing/2014/main" id="{1CAA1979-9CA6-4E69-B4D1-4FCC43D8034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71334" y="4822255"/>
              <a:ext cx="2920818" cy="1376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latin typeface="+mj-lt"/>
              </a:rPr>
              <a:t>Linear Regression</a:t>
            </a:r>
            <a:br>
              <a:rPr lang="en-US" dirty="0"/>
            </a:br>
            <a:r>
              <a:rPr lang="en-US" sz="1200" b="0" i="1" dirty="0">
                <a:solidFill>
                  <a:srgbClr val="333333"/>
                </a:solidFill>
                <a:latin typeface="+mj-lt"/>
                <a:ea typeface="Helvetica Neue"/>
                <a:cs typeface="Helvetica Neue"/>
                <a:sym typeface="Helvetica Neue"/>
              </a:rPr>
              <a:t>Gradient, minimize the error</a:t>
            </a:r>
            <a:endParaRPr sz="12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Google Shape;279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52578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85750" indent="-285750">
                  <a:buSzPts val="2000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Structure (w) is formalized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through linear regression. X has d features [x1, x2,…..xd] and h(X) should be w1*x1 + w2*x2 + w3*x3+….wd*xd </a:t>
                </a:r>
                <a:endParaRPr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SzPts val="2000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Only linear function (WT*xi)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considered and identifying the best W from the infinite Ws that has minimum error in the training set. </a:t>
                </a:r>
              </a:p>
              <a:p>
                <a:pPr marL="285750" indent="-285750">
                  <a:buSzPts val="2000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Minimum function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obtained by gradient (where the partial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 is 0) </a:t>
                </a:r>
              </a:p>
              <a:p>
                <a:pPr marL="285750" indent="-285750">
                  <a:buSzPts val="2000"/>
                </a:pP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W* provides the linear function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reduces the training error which is the solution to linear regression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endParaRPr sz="1600" dirty="0"/>
              </a:p>
              <a:p>
                <a:pPr marL="228600" lvl="0" indent="-101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1600" dirty="0"/>
              </a:p>
              <a:p>
                <a:pPr marL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279" name="Google Shape;279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 l="-1160" r="-1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B7FD61E-1108-416F-BE01-CB89A0DA7F9F}"/>
              </a:ext>
            </a:extLst>
          </p:cNvPr>
          <p:cNvGrpSpPr/>
          <p:nvPr/>
        </p:nvGrpSpPr>
        <p:grpSpPr>
          <a:xfrm>
            <a:off x="6242049" y="1690688"/>
            <a:ext cx="5628381" cy="4486275"/>
            <a:chOff x="6242049" y="1690688"/>
            <a:chExt cx="5628381" cy="4486275"/>
          </a:xfrm>
        </p:grpSpPr>
        <p:pic>
          <p:nvPicPr>
            <p:cNvPr id="281" name="Google Shape;28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42049" y="1690688"/>
              <a:ext cx="5628381" cy="2489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90;p21">
              <a:extLst>
                <a:ext uri="{FF2B5EF4-FFF2-40B4-BE49-F238E27FC236}">
                  <a16:creationId xmlns:a16="http://schemas.microsoft.com/office/drawing/2014/main" id="{BB441EC0-511C-4A7A-83CE-E79040DDB4C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79739" y="4500563"/>
              <a:ext cx="4953000" cy="1676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6465-B3C9-4EEC-B9C6-E2B113D7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Supervised/Unsupervised Learning</a:t>
            </a:r>
            <a:br>
              <a:rPr lang="en-IN" sz="1200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 learning setup with terminologies, Unsupervised learning and its applications</a:t>
            </a:r>
            <a:endParaRPr lang="en-IN" sz="12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956B-D875-49F3-BEBC-6FB73B15E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1" cy="4351338"/>
          </a:xfrm>
        </p:spPr>
        <p:txBody>
          <a:bodyPr anchor="t">
            <a:normAutofit/>
          </a:bodyPr>
          <a:lstStyle/>
          <a:p>
            <a:r>
              <a:rPr lang="en-IN" sz="1600" dirty="0"/>
              <a:t>This is supervised learning as </a:t>
            </a:r>
            <a:r>
              <a:rPr lang="en-IN" sz="1600" b="1" dirty="0"/>
              <a:t>label information (as Supervision)</a:t>
            </a:r>
            <a:r>
              <a:rPr lang="en-IN" sz="1600" dirty="0"/>
              <a:t> is available </a:t>
            </a:r>
          </a:p>
          <a:p>
            <a:r>
              <a:rPr lang="en-IN" sz="1600" dirty="0"/>
              <a:t>The </a:t>
            </a:r>
            <a:r>
              <a:rPr lang="en-IN" sz="1600" b="1" dirty="0"/>
              <a:t>model predicts raw/ripen </a:t>
            </a:r>
            <a:r>
              <a:rPr lang="en-IN" sz="1600" dirty="0"/>
              <a:t>based on the feature information</a:t>
            </a:r>
            <a:r>
              <a:rPr lang="en-IN" sz="2000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62010E-A2B7-4D34-958F-855A0A2B5012}"/>
              </a:ext>
            </a:extLst>
          </p:cNvPr>
          <p:cNvGrpSpPr/>
          <p:nvPr/>
        </p:nvGrpSpPr>
        <p:grpSpPr>
          <a:xfrm>
            <a:off x="1583819" y="3205172"/>
            <a:ext cx="3766559" cy="3411016"/>
            <a:chOff x="6109172" y="1027906"/>
            <a:chExt cx="5799522" cy="5211336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76B69591-7E58-4C27-8C53-34936B00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6069" y="1027906"/>
              <a:ext cx="1710097" cy="400437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948D9F-2523-4CF7-AF15-9B777B672169}"/>
                </a:ext>
              </a:extLst>
            </p:cNvPr>
            <p:cNvGrpSpPr/>
            <p:nvPr/>
          </p:nvGrpSpPr>
          <p:grpSpPr>
            <a:xfrm>
              <a:off x="6109172" y="1045542"/>
              <a:ext cx="5799522" cy="5193700"/>
              <a:chOff x="6119446" y="1027906"/>
              <a:chExt cx="5799522" cy="51937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DBCEBD7-73C6-48A1-B82E-F274C5A64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9446" y="5438581"/>
                <a:ext cx="5712432" cy="783025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89BD958-3E28-48A1-A31F-B3A15D88B2AE}"/>
                  </a:ext>
                </a:extLst>
              </p:cNvPr>
              <p:cNvGrpSpPr/>
              <p:nvPr/>
            </p:nvGrpSpPr>
            <p:grpSpPr>
              <a:xfrm>
                <a:off x="8253046" y="1027906"/>
                <a:ext cx="3665922" cy="3997016"/>
                <a:chOff x="8253046" y="1027906"/>
                <a:chExt cx="3665922" cy="3997016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EF84C14-CDF1-4D86-B4A0-BC62BE792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53046" y="1027906"/>
                  <a:ext cx="3665922" cy="2166885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C3A40EE-B96F-4FE8-A41B-630B1DF5C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53046" y="3429000"/>
                  <a:ext cx="2910133" cy="159592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BF90D7F-905F-47B2-BFD3-BE8AF277D4ED}"/>
              </a:ext>
            </a:extLst>
          </p:cNvPr>
          <p:cNvSpPr txBox="1">
            <a:spLocks/>
          </p:cNvSpPr>
          <p:nvPr/>
        </p:nvSpPr>
        <p:spPr>
          <a:xfrm>
            <a:off x="6206069" y="1825625"/>
            <a:ext cx="5259388" cy="1128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supervision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(raw/ripen) details in the unsupervised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the data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(mango) based on the features but cant identify it as raw or ripen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7FEF97-E899-442A-BE34-3C7693AC2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448" y="3272704"/>
            <a:ext cx="4138630" cy="2724638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68615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838200" y="4139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latin typeface="+mj-lt"/>
              </a:rPr>
              <a:t>Example</a:t>
            </a:r>
            <a:br>
              <a:rPr lang="en-US" sz="4000" dirty="0">
                <a:latin typeface="+mj-lt"/>
              </a:rPr>
            </a:br>
            <a:endParaRPr sz="1100" dirty="0">
              <a:latin typeface="+mj-lt"/>
            </a:endParaRPr>
          </a:p>
        </p:txBody>
      </p:sp>
      <p:sp>
        <p:nvSpPr>
          <p:cNvPr id="297" name="Google Shape;29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292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/>
              <a:t>E.g. apple (20), orange (10) and grape (25) are identified from the </a:t>
            </a:r>
            <a:r>
              <a:rPr lang="en-US" sz="1600" b="1" dirty="0"/>
              <a:t>linear expression formula</a:t>
            </a:r>
            <a:endParaRPr sz="1600"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/>
              <a:t>Only the </a:t>
            </a:r>
            <a:r>
              <a:rPr lang="en-US" sz="1600" b="1" dirty="0"/>
              <a:t>linear structure is modelled </a:t>
            </a:r>
            <a:r>
              <a:rPr lang="en-US" sz="1600" dirty="0"/>
              <a:t>and noise, the day today error are not modelled. 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b="1" dirty="0"/>
              <a:t>Best W*</a:t>
            </a:r>
            <a:r>
              <a:rPr lang="en-US" sz="1600" dirty="0"/>
              <a:t> is identified through this method even though there are errors in the training data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/>
              <a:t>3 apples, 2 oranges and 2 grapes combination is not available in the training set but the label 120 is </a:t>
            </a:r>
            <a:r>
              <a:rPr lang="en-US" sz="1600" b="1" dirty="0"/>
              <a:t>predicted as W is identified</a:t>
            </a:r>
            <a:endParaRPr sz="1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7EFE0A-FF9E-4216-A24C-B0BFF1A54BB6}"/>
              </a:ext>
            </a:extLst>
          </p:cNvPr>
          <p:cNvGrpSpPr/>
          <p:nvPr/>
        </p:nvGrpSpPr>
        <p:grpSpPr>
          <a:xfrm>
            <a:off x="6324600" y="1145407"/>
            <a:ext cx="4381501" cy="5031556"/>
            <a:chOff x="6219552" y="1145407"/>
            <a:chExt cx="5381353" cy="5031556"/>
          </a:xfrm>
        </p:grpSpPr>
        <p:pic>
          <p:nvPicPr>
            <p:cNvPr id="298" name="Google Shape;29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19552" y="3591827"/>
              <a:ext cx="5381353" cy="258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19552" y="1145407"/>
              <a:ext cx="5381353" cy="22835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/>
          </p:nvPr>
        </p:nvSpPr>
        <p:spPr>
          <a:xfrm>
            <a:off x="612648" y="365125"/>
            <a:ext cx="6916327" cy="206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latin typeface="+mj-lt"/>
              </a:rPr>
              <a:t>Geometrical Interpretation</a:t>
            </a:r>
            <a:br>
              <a:rPr lang="en-US" sz="2600" dirty="0">
                <a:latin typeface="+mj-lt"/>
              </a:rPr>
            </a:br>
            <a:r>
              <a:rPr lang="en-US" sz="1200" b="0" i="1" dirty="0">
                <a:latin typeface="+mj-lt"/>
                <a:cs typeface="Calibri" panose="020F0502020204030204" pitchFamily="34" charset="0"/>
              </a:rPr>
              <a:t>Geometrical Interpretation of closed-form solution, Issues with implementing closed-form solution</a:t>
            </a:r>
            <a:endParaRPr sz="1200" i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838200" y="2650181"/>
            <a:ext cx="4343400" cy="18288"/>
          </a:xfrm>
          <a:custGeom>
            <a:avLst/>
            <a:gdLst/>
            <a:ahLst/>
            <a:cxnLst/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body" idx="1"/>
          </p:nvPr>
        </p:nvSpPr>
        <p:spPr>
          <a:xfrm>
            <a:off x="612649" y="2908005"/>
            <a:ext cx="5483352" cy="326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Each point in R6 represents the combination (apple + orange + grape) and </a:t>
            </a:r>
            <a:r>
              <a:rPr lang="en-US" sz="1600" b="1" dirty="0"/>
              <a:t>any point in the grey area </a:t>
            </a:r>
            <a:r>
              <a:rPr lang="en-US" sz="1600" dirty="0"/>
              <a:t>can be reached for prices of apple, orange, grape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Amount is in different plane (outside of grey) and its</a:t>
            </a:r>
            <a:r>
              <a:rPr lang="en-US" sz="1600" b="1" dirty="0"/>
              <a:t> </a:t>
            </a:r>
            <a:r>
              <a:rPr lang="en-US" sz="1600" dirty="0"/>
              <a:t>projections provides the </a:t>
            </a:r>
            <a:r>
              <a:rPr lang="en-US" sz="1600" b="1" dirty="0"/>
              <a:t>closest point in the grey area represents the actual price </a:t>
            </a:r>
            <a:r>
              <a:rPr lang="en-US" sz="1600" dirty="0"/>
              <a:t>for combination of apple, orange and grape. Error refers the difference between predicted to the actual</a:t>
            </a:r>
            <a:endParaRPr sz="16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Geometrically, linear regression </a:t>
            </a:r>
            <a:r>
              <a:rPr lang="en-US" sz="1600" b="1" dirty="0"/>
              <a:t>projects label vector (amount) onto the subspace (combination) </a:t>
            </a:r>
            <a:r>
              <a:rPr lang="en-US" sz="1600" dirty="0"/>
              <a:t>spanned by the features (apples, oranges, grapes)</a:t>
            </a:r>
            <a:endParaRPr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1C1780-0D00-42C0-AC9B-D3C5DC7AAC24}"/>
              </a:ext>
            </a:extLst>
          </p:cNvPr>
          <p:cNvGrpSpPr/>
          <p:nvPr/>
        </p:nvGrpSpPr>
        <p:grpSpPr>
          <a:xfrm>
            <a:off x="7372272" y="1113689"/>
            <a:ext cx="3540409" cy="5539326"/>
            <a:chOff x="7103423" y="986689"/>
            <a:chExt cx="3540409" cy="5539326"/>
          </a:xfrm>
        </p:grpSpPr>
        <p:pic>
          <p:nvPicPr>
            <p:cNvPr id="308" name="Google Shape;308;p23" descr="Diagram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98198" y="986689"/>
              <a:ext cx="2350857" cy="2884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3" descr="Diagram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03423" y="4189532"/>
              <a:ext cx="3540409" cy="233648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custData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838201" y="539578"/>
            <a:ext cx="5981278" cy="168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latin typeface="+mj-lt"/>
              </a:rPr>
              <a:t>Slope &amp; Intercept </a:t>
            </a:r>
            <a:br>
              <a:rPr lang="en-US" sz="4000" dirty="0">
                <a:latin typeface="+mj-lt"/>
              </a:rPr>
            </a:br>
            <a:endParaRPr sz="4000" dirty="0">
              <a:latin typeface="+mj-lt"/>
            </a:endParaRPr>
          </a:p>
        </p:txBody>
      </p:sp>
      <p:sp>
        <p:nvSpPr>
          <p:cNvPr id="317" name="Google Shape;317;p24"/>
          <p:cNvSpPr txBox="1">
            <a:spLocks noGrp="1"/>
          </p:cNvSpPr>
          <p:nvPr>
            <p:ph type="body" idx="1"/>
          </p:nvPr>
        </p:nvSpPr>
        <p:spPr>
          <a:xfrm>
            <a:off x="838201" y="2409568"/>
            <a:ext cx="5981278" cy="369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/>
              <a:t>Linear regression can be understood as a line that </a:t>
            </a:r>
            <a:r>
              <a:rPr lang="en-US" sz="1600" b="1" dirty="0"/>
              <a:t>minimize the sum of squared error.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/>
              <a:t>And ‘}’ in the graphs represents the error between the </a:t>
            </a:r>
            <a:r>
              <a:rPr lang="en-US" sz="1600" b="1" dirty="0"/>
              <a:t>predicted versus the actual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1600" dirty="0"/>
              <a:t>Line represented a </a:t>
            </a:r>
            <a:r>
              <a:rPr lang="en-IN" sz="1600" b="1" dirty="0"/>
              <a:t>y = m*x+c</a:t>
            </a:r>
            <a:r>
              <a:rPr lang="en-IN" sz="1600" dirty="0"/>
              <a:t>, w1 representing as slope (m) and w2 represents intercepts (c)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1600" dirty="0"/>
              <a:t>For feature X [X1 1] and label y (actual), identifying the slope(m) and intercept (c) that minimize is same </a:t>
            </a:r>
            <a:r>
              <a:rPr lang="en-IN" sz="1600" b="1" dirty="0"/>
              <a:t>identifying w1 and w2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1600" dirty="0"/>
              <a:t>Find </a:t>
            </a:r>
            <a:r>
              <a:rPr lang="en-IN" sz="1600" b="1" dirty="0"/>
              <a:t>W* is computationally time-consuming </a:t>
            </a:r>
            <a:r>
              <a:rPr lang="en-IN" sz="1600" dirty="0"/>
              <a:t>task for very high volume of datapoints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sz="1600" dirty="0"/>
          </a:p>
        </p:txBody>
      </p:sp>
      <p:pic>
        <p:nvPicPr>
          <p:cNvPr id="319" name="Google Shape;3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766" y="995105"/>
            <a:ext cx="41338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0;p25" descr="Diagram&#10;&#10;Description automatically generated">
            <a:extLst>
              <a:ext uri="{FF2B5EF4-FFF2-40B4-BE49-F238E27FC236}">
                <a16:creationId xmlns:a16="http://schemas.microsoft.com/office/drawing/2014/main" id="{D78FC0BF-1979-4499-BBEB-8E797D76B11F}"/>
              </a:ext>
            </a:extLst>
          </p:cNvPr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7435766" y="3824030"/>
            <a:ext cx="4133850" cy="2930444"/>
          </a:xfrm>
          <a:prstGeom prst="rect">
            <a:avLst/>
          </a:prstGeom>
          <a:noFill/>
          <a:ln>
            <a:noFill/>
          </a:ln>
        </p:spPr>
      </p:pic>
    </p:spTree>
    <p:custDataLst>
      <p:custData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45E9-957B-4FB0-832E-23FA0DEB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8693277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Iterative Solution: Gradient Descent</a:t>
            </a:r>
            <a:br>
              <a:rPr lang="en-US" sz="5400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iterative approach to find optimal weights</a:t>
            </a:r>
            <a:endParaRPr lang="en-US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0EB3-196D-48CA-B187-F170CF2D7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2504819"/>
            <a:ext cx="5483353" cy="3672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For dataset {(x1,y1), (x2,y2)……..(xm,ym)}, </a:t>
            </a:r>
            <a:r>
              <a:rPr lang="en-US" sz="1600" b="1" dirty="0"/>
              <a:t>predicting a test point h([x1 x2 x3….xd]) </a:t>
            </a:r>
            <a:r>
              <a:rPr lang="en-US" sz="1600" dirty="0"/>
              <a:t>for the weights (w) is formulated as</a:t>
            </a:r>
          </a:p>
          <a:p>
            <a:r>
              <a:rPr lang="en-US" sz="1600" dirty="0"/>
              <a:t>Solution to linear regression is obtained by weight that </a:t>
            </a:r>
            <a:r>
              <a:rPr lang="en-US" sz="1600" b="1" dirty="0"/>
              <a:t>minimize the performance measure</a:t>
            </a:r>
            <a:r>
              <a:rPr lang="en-US" sz="1600" dirty="0"/>
              <a:t> (Sum of squared error i.e., difference of predicted and actual)</a:t>
            </a:r>
          </a:p>
          <a:p>
            <a:r>
              <a:rPr lang="en-US" sz="1600" dirty="0"/>
              <a:t>W* can be identified from the expression but </a:t>
            </a:r>
            <a:r>
              <a:rPr lang="en-US" sz="1600" b="1" dirty="0"/>
              <a:t>finding inverse of a matrix </a:t>
            </a:r>
            <a:r>
              <a:rPr lang="en-US" sz="1600" dirty="0"/>
              <a:t>for million features (d) makes finding W difficult</a:t>
            </a:r>
          </a:p>
          <a:p>
            <a:r>
              <a:rPr lang="en-US" sz="1600" dirty="0"/>
              <a:t>Iterative method is well suited for the datasets that has </a:t>
            </a:r>
            <a:r>
              <a:rPr lang="en-US" sz="1600" b="1" dirty="0"/>
              <a:t>huge number of features </a:t>
            </a:r>
          </a:p>
          <a:p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D96F2-EA4E-4ED6-86FC-050EA412252E}"/>
              </a:ext>
            </a:extLst>
          </p:cNvPr>
          <p:cNvGrpSpPr/>
          <p:nvPr/>
        </p:nvGrpSpPr>
        <p:grpSpPr>
          <a:xfrm>
            <a:off x="6393219" y="2144790"/>
            <a:ext cx="3362095" cy="4032173"/>
            <a:chOff x="6610350" y="2141609"/>
            <a:chExt cx="3362095" cy="40321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9FDF5-40DF-4D7C-8465-B63BAF2E8B73}"/>
                </a:ext>
              </a:extLst>
            </p:cNvPr>
            <p:cNvGrpSpPr/>
            <p:nvPr/>
          </p:nvGrpSpPr>
          <p:grpSpPr>
            <a:xfrm>
              <a:off x="6657118" y="3596787"/>
              <a:ext cx="3268560" cy="2576995"/>
              <a:chOff x="8028090" y="3483054"/>
              <a:chExt cx="3268560" cy="257699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7DAA308-17A4-442D-83AF-0A2905C9F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8090" y="4907333"/>
                <a:ext cx="3268560" cy="115271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CF83FA1-F447-42C9-BB89-1DFA2AED4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8091" y="3483054"/>
                <a:ext cx="3268559" cy="1313939"/>
              </a:xfrm>
              <a:prstGeom prst="rect">
                <a:avLst/>
              </a:prstGeom>
            </p:spPr>
          </p:pic>
        </p:grpSp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12551B8C-DA66-4770-8BA2-568F4A2F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0350" y="2141609"/>
              <a:ext cx="3362095" cy="1344838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7250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AA94-10C4-4A89-A7AC-15CFCA0A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br>
              <a:rPr lang="en-US" sz="3400" b="0" i="0" dirty="0">
                <a:effectLst/>
              </a:rPr>
            </a:br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principle of GD, illustration with a simple example, 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2BF9-203A-473B-92B0-2025438E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1" y="2706624"/>
            <a:ext cx="5455919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Create a function that identifies how good is the input parameter </a:t>
            </a:r>
            <a:r>
              <a:rPr lang="en-US" sz="1600" b="1" dirty="0"/>
              <a:t>w [w1 w2] is close to the given data</a:t>
            </a:r>
          </a:p>
          <a:p>
            <a:r>
              <a:rPr lang="en-US" sz="1600" dirty="0"/>
              <a:t>Function can be</a:t>
            </a:r>
            <a:r>
              <a:rPr lang="en-US" sz="1600" b="1" dirty="0"/>
              <a:t> </a:t>
            </a:r>
            <a:r>
              <a:rPr lang="en-US" sz="1600" dirty="0"/>
              <a:t>loss or reward function (f value can be low or high); and  if minimization function is f(x), then </a:t>
            </a:r>
            <a:r>
              <a:rPr lang="en-US" sz="1600" b="1" dirty="0"/>
              <a:t>maximization function is  - f(x)</a:t>
            </a:r>
          </a:p>
          <a:p>
            <a:r>
              <a:rPr lang="en-US" sz="1600" dirty="0"/>
              <a:t>Function with less dimension can be represented .e.g. f(x) is </a:t>
            </a:r>
            <a:r>
              <a:rPr lang="en-US" sz="1600" b="1" dirty="0"/>
              <a:t>minimum at x =0 </a:t>
            </a:r>
            <a:r>
              <a:rPr lang="en-US" sz="1600" dirty="0"/>
              <a:t>and function of X^2 will be either positive or zero. </a:t>
            </a:r>
          </a:p>
          <a:p>
            <a:r>
              <a:rPr lang="en-US" sz="1600" dirty="0"/>
              <a:t>Identifying minimizer is </a:t>
            </a:r>
            <a:r>
              <a:rPr lang="en-US" sz="1600" b="1" dirty="0"/>
              <a:t>difficult for higher dimension </a:t>
            </a:r>
            <a:r>
              <a:rPr lang="en-US" sz="1600" dirty="0"/>
              <a:t>and finding minimizer by randomly assigning values to x, is not a right approach.</a:t>
            </a:r>
          </a:p>
          <a:p>
            <a:endParaRPr lang="en-US" sz="1600" b="1" dirty="0"/>
          </a:p>
        </p:txBody>
      </p:sp>
      <p:pic>
        <p:nvPicPr>
          <p:cNvPr id="8" name="Picture 7" descr="Word&#10;&#10;Description automatically generated with low confidence">
            <a:extLst>
              <a:ext uri="{FF2B5EF4-FFF2-40B4-BE49-F238E27FC236}">
                <a16:creationId xmlns:a16="http://schemas.microsoft.com/office/drawing/2014/main" id="{AAB7D632-98DA-47D4-A450-3C55ECFE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52" y="1356678"/>
            <a:ext cx="3228838" cy="1511171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DBCFC1F-659F-4003-8F7D-5533CC370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1503" r="27073" b="1"/>
          <a:stretch/>
        </p:blipFill>
        <p:spPr>
          <a:xfrm>
            <a:off x="6878312" y="2976372"/>
            <a:ext cx="3205478" cy="3319272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7128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66DE-076F-47E4-8CFC-6982E868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D0B0-16F8-4E61-BE59-3F2F6A1A6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2898480"/>
            <a:ext cx="5483351" cy="32689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f(x) is </a:t>
            </a:r>
            <a:r>
              <a:rPr lang="en-US" sz="1600" b="1" dirty="0"/>
              <a:t>initialized</a:t>
            </a:r>
            <a:r>
              <a:rPr lang="en-US" sz="1600" dirty="0"/>
              <a:t> with value of x and same point is utilized to move to the next point successively </a:t>
            </a:r>
          </a:p>
          <a:p>
            <a:r>
              <a:rPr lang="en-US" sz="1600" dirty="0"/>
              <a:t>To reach minimizer X should be m)oved towards </a:t>
            </a:r>
            <a:r>
              <a:rPr lang="en-US" sz="1600" b="1" dirty="0"/>
              <a:t>left direction (if x &gt; 0) or right direction (if x &lt; 0)</a:t>
            </a:r>
          </a:p>
          <a:p>
            <a:r>
              <a:rPr lang="en-IN" sz="1600" dirty="0"/>
              <a:t>‘d’ should be function, such that </a:t>
            </a:r>
            <a:r>
              <a:rPr lang="en-IN" sz="1600" b="1" dirty="0"/>
              <a:t>function is ‘+’ ve </a:t>
            </a:r>
            <a:r>
              <a:rPr lang="en-IN" sz="1600" dirty="0"/>
              <a:t>when              ‘d’ is ‘-’ ve and vice versa</a:t>
            </a:r>
          </a:p>
          <a:p>
            <a:r>
              <a:rPr lang="en-IN" sz="1600" dirty="0"/>
              <a:t>Function is oscillating and </a:t>
            </a:r>
            <a:r>
              <a:rPr lang="en-IN" sz="1600" b="1" dirty="0"/>
              <a:t>not reaching to minimizer </a:t>
            </a:r>
            <a:r>
              <a:rPr lang="en-IN" sz="1600" dirty="0"/>
              <a:t>despite the direction is correct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E84012-BA10-4138-A1F1-6AB369605BF0}"/>
              </a:ext>
            </a:extLst>
          </p:cNvPr>
          <p:cNvGrpSpPr/>
          <p:nvPr/>
        </p:nvGrpSpPr>
        <p:grpSpPr>
          <a:xfrm>
            <a:off x="6400800" y="445445"/>
            <a:ext cx="5387230" cy="5929009"/>
            <a:chOff x="6284339" y="631145"/>
            <a:chExt cx="5387230" cy="59290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AA9D63-7D7E-408F-ACB3-CFEAA063C2AA}"/>
                </a:ext>
              </a:extLst>
            </p:cNvPr>
            <p:cNvGrpSpPr/>
            <p:nvPr/>
          </p:nvGrpSpPr>
          <p:grpSpPr>
            <a:xfrm>
              <a:off x="6286861" y="631145"/>
              <a:ext cx="5066939" cy="2063809"/>
              <a:chOff x="6396396" y="1418509"/>
              <a:chExt cx="5431535" cy="2402360"/>
            </a:xfrm>
          </p:grpSpPr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56943C0E-DABF-4353-A886-E3879C2C9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396" y="1418509"/>
                <a:ext cx="2603605" cy="24023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12856CA-EB62-4DC6-879B-1F241182B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4326" y="1658045"/>
                <a:ext cx="2603605" cy="202084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B3A147-4C26-4A84-8244-A513A3638458}"/>
                </a:ext>
              </a:extLst>
            </p:cNvPr>
            <p:cNvGrpSpPr/>
            <p:nvPr/>
          </p:nvGrpSpPr>
          <p:grpSpPr>
            <a:xfrm>
              <a:off x="6284339" y="2935741"/>
              <a:ext cx="5387230" cy="3624413"/>
              <a:chOff x="5553777" y="2642194"/>
              <a:chExt cx="6502801" cy="38561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28D3BA4-CA60-4420-8680-4D429FA80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2642194"/>
                <a:ext cx="5737209" cy="110292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A9D6CCC-612A-47E0-B634-097A84C4B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3777" y="4001294"/>
                <a:ext cx="6502801" cy="2497015"/>
              </a:xfrm>
              <a:prstGeom prst="rect">
                <a:avLst/>
              </a:prstGeom>
            </p:spPr>
          </p:pic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3870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250A-D7E5-42E9-A106-8EDA921E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6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IN" sz="4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Choosing Step Size</a:t>
            </a:r>
            <a:br>
              <a:rPr lang="en-IN" dirty="0">
                <a:solidFill>
                  <a:srgbClr val="333333"/>
                </a:solidFill>
                <a:latin typeface="Helvetica Neue"/>
              </a:rPr>
            </a:b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step-size in the 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611A-1686-4984-B8FE-130930FB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91492"/>
            <a:ext cx="5257801" cy="4351338"/>
          </a:xfrm>
        </p:spPr>
        <p:txBody>
          <a:bodyPr>
            <a:normAutofit/>
          </a:bodyPr>
          <a:lstStyle/>
          <a:p>
            <a:endParaRPr lang="en-IN" sz="1600" dirty="0"/>
          </a:p>
          <a:p>
            <a:r>
              <a:rPr lang="en-IN" sz="1600" dirty="0"/>
              <a:t>How much the function should move in a particular direction is mentioned by </a:t>
            </a:r>
            <a:r>
              <a:rPr lang="en-IN" sz="1600" b="1" dirty="0"/>
              <a:t>step-size </a:t>
            </a:r>
          </a:p>
          <a:p>
            <a:r>
              <a:rPr lang="en-IN" sz="1600" dirty="0"/>
              <a:t>Step size is generally</a:t>
            </a:r>
            <a:r>
              <a:rPr lang="en-IN" sz="1600" b="1" dirty="0"/>
              <a:t> 1/t </a:t>
            </a:r>
            <a:r>
              <a:rPr lang="en-IN" sz="1600" dirty="0"/>
              <a:t>and it is  multiplied with 1 in 1</a:t>
            </a:r>
            <a:r>
              <a:rPr lang="en-IN" sz="1600" baseline="30000" dirty="0"/>
              <a:t>st</a:t>
            </a:r>
            <a:r>
              <a:rPr lang="en-IN" sz="1600" dirty="0"/>
              <a:t> trial, ½ in 2</a:t>
            </a:r>
            <a:r>
              <a:rPr lang="en-IN" sz="1600" baseline="30000" dirty="0"/>
              <a:t>nd</a:t>
            </a:r>
            <a:r>
              <a:rPr lang="en-IN" sz="1600" dirty="0"/>
              <a:t> trial, 1/3 in 3</a:t>
            </a:r>
            <a:r>
              <a:rPr lang="en-IN" sz="1600" baseline="30000" dirty="0"/>
              <a:t>rd</a:t>
            </a:r>
            <a:r>
              <a:rPr lang="en-IN" sz="1600" dirty="0"/>
              <a:t> trial </a:t>
            </a:r>
            <a:r>
              <a:rPr lang="en-IN" sz="1600" b="1" dirty="0"/>
              <a:t>until minimizer </a:t>
            </a:r>
            <a:r>
              <a:rPr lang="en-IN" sz="1600" dirty="0"/>
              <a:t>is reached</a:t>
            </a:r>
          </a:p>
          <a:p>
            <a:r>
              <a:rPr lang="en-US" sz="1600" dirty="0"/>
              <a:t>Minimum value for the function is [5 3] and [7 4] is the initial point and gradient will have infinite direction</a:t>
            </a:r>
          </a:p>
          <a:p>
            <a:r>
              <a:rPr lang="en-US" sz="1600" dirty="0"/>
              <a:t>For [7 4] to attain minimizer, both </a:t>
            </a:r>
            <a:r>
              <a:rPr lang="en-US" sz="1600" b="1" dirty="0"/>
              <a:t>x1 and x2 should reduce</a:t>
            </a:r>
          </a:p>
          <a:p>
            <a:r>
              <a:rPr lang="en-IN" sz="1600" dirty="0"/>
              <a:t>Gradient generalize the derivative in the </a:t>
            </a:r>
            <a:r>
              <a:rPr lang="en-IN" sz="1600" b="1" dirty="0"/>
              <a:t>higher dimension 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92EA92-4EFB-48D2-817D-B5EB9C5DACC6}"/>
              </a:ext>
            </a:extLst>
          </p:cNvPr>
          <p:cNvGrpSpPr/>
          <p:nvPr/>
        </p:nvGrpSpPr>
        <p:grpSpPr>
          <a:xfrm>
            <a:off x="6095999" y="1593056"/>
            <a:ext cx="3962401" cy="3671887"/>
            <a:chOff x="6096000" y="800433"/>
            <a:chExt cx="5665721" cy="5257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4BC028-C010-45B7-A627-D4F0E64A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3377" y="800433"/>
              <a:ext cx="2238344" cy="2334522"/>
            </a:xfrm>
            <a:prstGeom prst="rect">
              <a:avLst/>
            </a:prstGeom>
          </p:spPr>
        </p:pic>
        <p:pic>
          <p:nvPicPr>
            <p:cNvPr id="22" name="Content Placeholder 5">
              <a:extLst>
                <a:ext uri="{FF2B5EF4-FFF2-40B4-BE49-F238E27FC236}">
                  <a16:creationId xmlns:a16="http://schemas.microsoft.com/office/drawing/2014/main" id="{B8784B70-ED58-433F-AD30-797B89A58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233583"/>
              <a:ext cx="3142436" cy="1521250"/>
            </a:xfrm>
            <a:prstGeom prst="rect">
              <a:avLst/>
            </a:prstGeom>
          </p:spPr>
        </p:pic>
        <p:pic>
          <p:nvPicPr>
            <p:cNvPr id="23" name="Picture 22" descr="Text, whiteboard&#10;&#10;Description automatically generated">
              <a:extLst>
                <a:ext uri="{FF2B5EF4-FFF2-40B4-BE49-F238E27FC236}">
                  <a16:creationId xmlns:a16="http://schemas.microsoft.com/office/drawing/2014/main" id="{1271D9C1-728E-4D57-8794-5E0BC45C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732" y="3318563"/>
              <a:ext cx="3819527" cy="2739004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84570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A447-B5FB-48B1-A663-B7D1DE38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Taylor Series</a:t>
            </a:r>
            <a:br>
              <a:rPr lang="en-US" sz="5400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Understand the significance of negating the gradient</a:t>
            </a:r>
            <a: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ADAE3-6506-4273-A52D-F9FE677F923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0081" y="2697099"/>
                <a:ext cx="5455919" cy="3483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1600" dirty="0"/>
                  <a:t>Function value after moving ( for step size) to some point in a direction calculated from the function at </a:t>
                </a:r>
                <a:r>
                  <a:rPr lang="en-US" sz="1600" b="1" dirty="0"/>
                  <a:t>current point f(x)  </a:t>
                </a:r>
              </a:p>
              <a:p>
                <a:r>
                  <a:rPr lang="en-US" sz="1600" b="1" dirty="0"/>
                  <a:t>F(X +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∩∗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function after moving in the direction d, and it should be </a:t>
                </a:r>
                <a:r>
                  <a:rPr lang="en-US" sz="1600" b="1" dirty="0"/>
                  <a:t>less than f(x)</a:t>
                </a:r>
              </a:p>
              <a:p>
                <a:r>
                  <a:rPr lang="en-US" sz="1600" dirty="0"/>
                  <a:t>Wanted direction (d) such than L.H.S&lt;0 and direction (d) should be chosen such that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b="1" dirty="0"/>
                  <a:t>&lt;0</a:t>
                </a:r>
              </a:p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</m:e>
                      <m:sup>
                        <m: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∩</m:t>
                        </m:r>
                      </m:e>
                      <m:sup>
                        <m:r>
                          <a:rPr lang="en-I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ignored as it will be lesser than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endParaRPr lang="en-US" sz="1600" b="1" dirty="0"/>
              </a:p>
              <a:p>
                <a:r>
                  <a:rPr lang="en-US" sz="1600" dirty="0"/>
                  <a:t>Taylor series reduces function value in the</a:t>
                </a:r>
                <a:r>
                  <a:rPr lang="en-US" sz="1600" b="1" dirty="0"/>
                  <a:t> chosen direction  and for minimal step-size</a:t>
                </a:r>
                <a:r>
                  <a:rPr lang="en-US" sz="1600" dirty="0"/>
                  <a:t>. And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sz="1600" dirty="0"/>
                  <a:t> f’(x) should be used for higher dimension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ADAE3-6506-4273-A52D-F9FE677F9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0081" y="2697099"/>
                <a:ext cx="5455919" cy="3483864"/>
              </a:xfrm>
              <a:blipFill>
                <a:blip r:embed="rId3"/>
                <a:stretch>
                  <a:fillRect l="-447" t="-1224" r="-14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2B3C7C2-E2F6-4D9F-AFA3-8022D4E79E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1267165"/>
            <a:ext cx="5124123" cy="142993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E45ADAD-2FD3-4E42-B202-D6FD61B9E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53" y="2805926"/>
            <a:ext cx="3082218" cy="137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7735F-F30D-4525-82F6-34E0CF812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750" y="4292566"/>
            <a:ext cx="4238625" cy="239077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898844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474C-9F1E-454C-9477-AB21C735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01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Taylor Series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66FF8-A1A0-4B46-B30F-8E42DCF185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75897"/>
                <a:ext cx="10591800" cy="4351338"/>
              </a:xfrm>
            </p:spPr>
            <p:txBody>
              <a:bodyPr>
                <a:normAutofit/>
              </a:bodyPr>
              <a:lstStyle/>
              <a:p>
                <a:endParaRPr lang="en-IN" sz="1600" dirty="0"/>
              </a:p>
              <a:p>
                <a:r>
                  <a:rPr lang="en-IN" sz="1600" dirty="0"/>
                  <a:t>Function value f(x) at a particular point is the slope –f’(x). Considering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1" dirty="0"/>
                  <a:t>as linear function </a:t>
                </a:r>
                <a:r>
                  <a:rPr lang="en-IN" sz="1600" dirty="0"/>
                  <a:t>and gradient (direction) determined based on the slope increasing or decreasing at that particular point. </a:t>
                </a:r>
                <a:endParaRPr lang="en-IN" sz="1600" b="1" dirty="0"/>
              </a:p>
              <a:p>
                <a:r>
                  <a:rPr lang="en-IN" sz="1600" dirty="0"/>
                  <a:t>Slope gradually decrease and reach</a:t>
                </a:r>
                <a:r>
                  <a:rPr lang="en-IN" sz="1600" b="1" dirty="0"/>
                  <a:t> local minimizer</a:t>
                </a:r>
                <a:r>
                  <a:rPr lang="en-IN" sz="1600" dirty="0"/>
                  <a:t> and not the global minimizer. Quadratic functions have </a:t>
                </a:r>
                <a:r>
                  <a:rPr lang="en-IN" sz="1600" b="1" dirty="0"/>
                  <a:t>same local and global minimizer</a:t>
                </a:r>
                <a:r>
                  <a:rPr lang="en-IN" sz="1600" dirty="0"/>
                  <a:t>, called as convex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66FF8-A1A0-4B46-B30F-8E42DCF185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75897"/>
                <a:ext cx="10591800" cy="4351338"/>
              </a:xfrm>
              <a:blipFill>
                <a:blip r:embed="rId3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2AF97-0222-4881-9955-289801534F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51496" y="2957221"/>
            <a:ext cx="3211610" cy="277001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67B3A-01FA-4339-A624-00DC37158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74" y="2957221"/>
            <a:ext cx="6116826" cy="2763303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845932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1DDB-6A91-4919-8721-22A1DBEF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00950" cy="1325563"/>
          </a:xfrm>
        </p:spPr>
        <p:txBody>
          <a:bodyPr anchor="b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  <a:b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Helvetica Neue"/>
              </a:rPr>
              <a:t>1. </a:t>
            </a: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GD to solve linear regression problem 2.Using different basis function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1A9C2-1A4A-4ACD-920C-59D41A8BF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10829925" cy="4351338"/>
          </a:xfrm>
        </p:spPr>
        <p:txBody>
          <a:bodyPr>
            <a:normAutofit/>
          </a:bodyPr>
          <a:lstStyle/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Stochastic gradient computes samples </a:t>
            </a:r>
            <a:r>
              <a:rPr lang="en-IN" sz="1600" b="1" dirty="0"/>
              <a:t>datapoints randomly </a:t>
            </a:r>
            <a:r>
              <a:rPr lang="en-IN" sz="1600" dirty="0"/>
              <a:t>instead of million of datapoints</a:t>
            </a:r>
          </a:p>
          <a:p>
            <a:r>
              <a:rPr lang="en-IN" sz="1600" dirty="0"/>
              <a:t>Gradient of those samples provides approximation to the actuals (million datapoints)</a:t>
            </a:r>
            <a:r>
              <a:rPr lang="en-US" sz="1600" dirty="0"/>
              <a:t>, called as </a:t>
            </a:r>
            <a:r>
              <a:rPr lang="en-US" sz="1600" b="1" dirty="0"/>
              <a:t>Approximation</a:t>
            </a:r>
          </a:p>
          <a:p>
            <a:r>
              <a:rPr lang="en-IN" sz="1600" dirty="0"/>
              <a:t>Quadratic function (blue) cannot be obtained for the any line and basis function is used for the </a:t>
            </a:r>
            <a:r>
              <a:rPr lang="en-IN" sz="1600" b="1" dirty="0"/>
              <a:t>non-linear relationship</a:t>
            </a:r>
          </a:p>
          <a:p>
            <a:endParaRPr lang="en-US" sz="1600" b="1" dirty="0"/>
          </a:p>
          <a:p>
            <a:endParaRPr lang="en-IN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07946F-4369-4527-97A9-C5EFCCB7EA8A}"/>
              </a:ext>
            </a:extLst>
          </p:cNvPr>
          <p:cNvGrpSpPr/>
          <p:nvPr/>
        </p:nvGrpSpPr>
        <p:grpSpPr>
          <a:xfrm>
            <a:off x="1523347" y="3316006"/>
            <a:ext cx="9145305" cy="2726020"/>
            <a:chOff x="911791" y="3354107"/>
            <a:chExt cx="9660959" cy="31387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AF4394-DF50-435A-B483-8D2D61C9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791" y="3354107"/>
              <a:ext cx="6604437" cy="31387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590BCA-AE68-44CA-8AB5-F7ABD474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9819" y="3354107"/>
              <a:ext cx="2982931" cy="3138769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56715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D9E6-B43E-4FA7-A437-944D453A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Types of Supervised learning</a:t>
            </a:r>
            <a:b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Classification and  Regression problems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4F163AC-05EF-420E-A36B-03178F3980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27652" cy="4351338"/>
              </a:xfrm>
            </p:spPr>
            <p:txBody>
              <a:bodyPr anchor="t">
                <a:normAutofit/>
              </a:bodyPr>
              <a:lstStyle/>
              <a:p>
                <a:r>
                  <a:rPr lang="en-IN" sz="1600" dirty="0"/>
                  <a:t>Binary classification, spam-filter has </a:t>
                </a:r>
                <a:r>
                  <a:rPr lang="en-IN" sz="1600" b="1" dirty="0"/>
                  <a:t>2 labels </a:t>
                </a:r>
                <a:r>
                  <a:rPr lang="en-IN" sz="1600" dirty="0"/>
                  <a:t>as spam and non-spam emails</a:t>
                </a:r>
              </a:p>
              <a:p>
                <a:r>
                  <a:rPr lang="en-IN" sz="1600" dirty="0"/>
                  <a:t>Multi-class classification, pin-code has </a:t>
                </a:r>
                <a:r>
                  <a:rPr lang="en-IN" sz="1600" b="1" dirty="0"/>
                  <a:t>more than 2 labels </a:t>
                </a:r>
                <a:r>
                  <a:rPr lang="en-IN" sz="1600" dirty="0"/>
                  <a:t>that ranges from 0 to 9</a:t>
                </a:r>
              </a:p>
              <a:p>
                <a:r>
                  <a:rPr lang="en-IN" sz="1600" dirty="0"/>
                  <a:t>Regression, amount (label) is a real number that can take 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1600" dirty="0"/>
                  <a:t> v</a:t>
                </a:r>
                <a:r>
                  <a:rPr lang="en-IN" sz="1600" b="1" dirty="0"/>
                  <a:t>alues</a:t>
                </a:r>
                <a:r>
                  <a:rPr lang="en-IN" sz="1600" dirty="0"/>
                  <a:t>.</a:t>
                </a:r>
              </a:p>
              <a:p>
                <a:endParaRPr lang="en-IN" sz="180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4F163AC-05EF-420E-A36B-03178F398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27652" cy="4351338"/>
              </a:xfrm>
              <a:blipFill>
                <a:blip r:embed="rId3"/>
                <a:stretch>
                  <a:fillRect l="-527" t="-980" r="-1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3BF34AF-5DF4-4E73-9ED5-F38B24A52A4F}"/>
              </a:ext>
            </a:extLst>
          </p:cNvPr>
          <p:cNvGrpSpPr/>
          <p:nvPr/>
        </p:nvGrpSpPr>
        <p:grpSpPr>
          <a:xfrm>
            <a:off x="5614656" y="1338028"/>
            <a:ext cx="6069725" cy="4838935"/>
            <a:chOff x="5614656" y="1338028"/>
            <a:chExt cx="6069725" cy="48389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C5CD80-B5C4-439B-801A-82DA51DB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656" y="1553606"/>
              <a:ext cx="2797950" cy="19799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2783C3-9A34-4C4A-8458-7FD5C64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2606" y="1338028"/>
              <a:ext cx="3271775" cy="241112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36399E-85FE-409D-8621-0D6F4F22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0509" y="3827653"/>
              <a:ext cx="5739144" cy="2349310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601095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B967-EA2E-45D5-B018-5E0CEE69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Regularization &amp; Ridge/Lasso 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Significance of regularization. 2.Types of regularization</a:t>
            </a:r>
            <a:endParaRPr lang="en-IN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095B6-99D1-4154-BEDE-DA9D179741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646235"/>
                <a:ext cx="5713474" cy="4402137"/>
              </a:xfrm>
            </p:spPr>
            <p:txBody>
              <a:bodyPr>
                <a:noAutofit/>
              </a:bodyPr>
              <a:lstStyle/>
              <a:p>
                <a:endParaRPr lang="en-IN" sz="1600" dirty="0"/>
              </a:p>
              <a:p>
                <a:r>
                  <a:rPr lang="en-IN" sz="1600" dirty="0"/>
                  <a:t>W2 [0 0 2] is preferred as only </a:t>
                </a:r>
                <a:r>
                  <a:rPr lang="en-IN" sz="1600" b="1" dirty="0"/>
                  <a:t>(height + weight) feature is sufficient </a:t>
                </a:r>
                <a:r>
                  <a:rPr lang="en-IN" sz="1600" dirty="0"/>
                  <a:t>for the output obtained through regularization</a:t>
                </a:r>
              </a:p>
              <a:p>
                <a:r>
                  <a:rPr lang="en-IN" sz="1600" dirty="0"/>
                  <a:t>Ridge regression identifies W that </a:t>
                </a:r>
                <a:r>
                  <a:rPr lang="en-IN" sz="1600" b="1" dirty="0"/>
                  <a:t>minimize both least square loss and regularizer </a:t>
                </a:r>
                <a:r>
                  <a:rPr lang="en-IN" sz="1600" dirty="0"/>
                  <a:t>and hyperparameter(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/>
                  <a:t> balances</a:t>
                </a:r>
              </a:p>
              <a:p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/>
                  <a:t>is identified through </a:t>
                </a:r>
                <a:r>
                  <a:rPr lang="en-IN" sz="1600" b="1" dirty="0"/>
                  <a:t>cross-validation</a:t>
                </a:r>
                <a:r>
                  <a:rPr lang="en-IN" sz="1600" dirty="0"/>
                  <a:t>, where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 is provided to the training dataset and validated. Identify the </a:t>
                </a:r>
                <a:r>
                  <a:rPr lang="en-IN" sz="1600" b="1" dirty="0"/>
                  <a:t>best W</a:t>
                </a:r>
                <a:r>
                  <a:rPr lang="en-IN" sz="1600" dirty="0"/>
                  <a:t> (by passing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 as input) that does prediction in validation dataset</a:t>
                </a:r>
              </a:p>
              <a:p>
                <a:r>
                  <a:rPr lang="en-IN" sz="1600" dirty="0"/>
                  <a:t>Ridge regression regularizes by </a:t>
                </a:r>
                <a:r>
                  <a:rPr lang="en-IN" sz="1600" b="1" dirty="0"/>
                  <a:t>reducing feature weights</a:t>
                </a:r>
                <a:r>
                  <a:rPr lang="en-IN" sz="1600" dirty="0"/>
                  <a:t>, but </a:t>
                </a:r>
                <a:r>
                  <a:rPr lang="en-US" sz="1600" dirty="0"/>
                  <a:t>Lasso regularizes W to </a:t>
                </a:r>
                <a:r>
                  <a:rPr lang="en-US" sz="1600" b="1" dirty="0"/>
                  <a:t>exact 0</a:t>
                </a:r>
                <a:r>
                  <a:rPr lang="en-US" sz="1600" dirty="0"/>
                  <a:t> values. </a:t>
                </a:r>
              </a:p>
              <a:p>
                <a:r>
                  <a:rPr lang="en-US" sz="1600" dirty="0"/>
                  <a:t>Obtaining gradient in Lasso is difficult as L1-norm ||W||1 is a </a:t>
                </a:r>
                <a:r>
                  <a:rPr lang="en-US" sz="1600" b="1" dirty="0"/>
                  <a:t>non-differentiable function</a:t>
                </a:r>
              </a:p>
              <a:p>
                <a:r>
                  <a:rPr lang="en-US" sz="1600" dirty="0"/>
                  <a:t>Generally, </a:t>
                </a:r>
                <a:r>
                  <a:rPr lang="en-US" sz="1600" b="1" dirty="0"/>
                  <a:t>ridge is preferred </a:t>
                </a:r>
                <a:r>
                  <a:rPr lang="en-US" sz="1600" dirty="0"/>
                  <a:t>over lasso as gradient/stochastic gradient algorithm can be applied easily. And ridge can be utilized in case features are not required to be eliminated </a:t>
                </a:r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095B6-99D1-4154-BEDE-DA9D17974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646235"/>
                <a:ext cx="5713474" cy="4402137"/>
              </a:xfrm>
              <a:blipFill>
                <a:blip r:embed="rId3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8BFF11-A618-4CDC-AEF6-0C659A0DF561}"/>
              </a:ext>
            </a:extLst>
          </p:cNvPr>
          <p:cNvSpPr txBox="1">
            <a:spLocks/>
          </p:cNvSpPr>
          <p:nvPr/>
        </p:nvSpPr>
        <p:spPr>
          <a:xfrm>
            <a:off x="6414515" y="1446213"/>
            <a:ext cx="5455921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1CDC48-326C-4A0C-A9B2-0E3788626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1675" y="1446213"/>
            <a:ext cx="5181600" cy="2576642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93EE38-1656-4A4F-9A75-9737646C61C8}"/>
              </a:ext>
            </a:extLst>
          </p:cNvPr>
          <p:cNvGrpSpPr/>
          <p:nvPr/>
        </p:nvGrpSpPr>
        <p:grpSpPr>
          <a:xfrm>
            <a:off x="7132320" y="4189962"/>
            <a:ext cx="4221479" cy="2598526"/>
            <a:chOff x="7031735" y="4026479"/>
            <a:chExt cx="4221479" cy="25985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B4C779-71BB-4CE4-B4CE-82364F4F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1735" y="4026479"/>
              <a:ext cx="4221479" cy="1495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0A1252-3A00-4190-B5F2-A7B1C05B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061" y="5701080"/>
              <a:ext cx="3552825" cy="923925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854468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E32D-2DCC-43F7-87D6-D18A2F44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442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br>
              <a:rPr lang="en-IN" dirty="0"/>
            </a:b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discriminant function and what it does to the input space; Drawbacks of strict threshold, Learn how sigmoid function overcomes 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2A9B88-CFFF-41D7-BF7A-02660A0C3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9701" y="1352504"/>
            <a:ext cx="10414099" cy="1588003"/>
          </a:xfrm>
        </p:spPr>
        <p:txBody>
          <a:bodyPr anchor="t">
            <a:noAutofit/>
          </a:bodyPr>
          <a:lstStyle/>
          <a:p>
            <a:r>
              <a:rPr lang="en-IN" sz="1600" dirty="0"/>
              <a:t>Unlike the generative model, </a:t>
            </a:r>
            <a:r>
              <a:rPr lang="en-IN" sz="1600" b="1" dirty="0"/>
              <a:t>only features are discriminated </a:t>
            </a:r>
            <a:r>
              <a:rPr lang="en-IN" sz="1600" dirty="0"/>
              <a:t>but not generated with the assumptions;  and it is preferred when the generative model fails due to the </a:t>
            </a:r>
            <a:r>
              <a:rPr lang="en-IN" sz="1600" b="1" dirty="0"/>
              <a:t>incorrect feature assumptions</a:t>
            </a:r>
          </a:p>
          <a:p>
            <a:r>
              <a:rPr lang="en-IN" sz="1600" dirty="0"/>
              <a:t>Building model (line) </a:t>
            </a:r>
            <a:r>
              <a:rPr lang="en-IN" sz="1600" b="1" dirty="0"/>
              <a:t>y = 1 </a:t>
            </a:r>
            <a:r>
              <a:rPr lang="en-IN" sz="1600" dirty="0"/>
              <a:t>if</a:t>
            </a:r>
            <a:r>
              <a:rPr lang="en-IN" sz="1600" b="1" dirty="0"/>
              <a:t> WT*x &gt; 0 </a:t>
            </a:r>
            <a:r>
              <a:rPr lang="en-IN" sz="1600" dirty="0"/>
              <a:t>and </a:t>
            </a:r>
            <a:r>
              <a:rPr lang="en-IN" sz="1600" b="1" dirty="0"/>
              <a:t>y = 0</a:t>
            </a:r>
            <a:r>
              <a:rPr lang="en-IN" sz="1600" dirty="0"/>
              <a:t> if </a:t>
            </a:r>
            <a:r>
              <a:rPr lang="en-IN" sz="1600" b="1" dirty="0"/>
              <a:t>WT*x &lt;= 0 </a:t>
            </a:r>
            <a:r>
              <a:rPr lang="en-IN" sz="1600" dirty="0"/>
              <a:t>will be a restrictive assumption for features that cant be  distinguished into two classes</a:t>
            </a:r>
          </a:p>
          <a:p>
            <a:r>
              <a:rPr lang="en-IN" sz="1600" dirty="0"/>
              <a:t>So label’s probability is associated with datapoint by sigmoid function such that it will  increase from </a:t>
            </a:r>
            <a:r>
              <a:rPr lang="en-IN" sz="1600" b="1" dirty="0"/>
              <a:t>0.5 to 1 </a:t>
            </a:r>
            <a:r>
              <a:rPr lang="en-IN" sz="1600" dirty="0"/>
              <a:t>when</a:t>
            </a:r>
            <a:r>
              <a:rPr lang="en-IN" sz="1600" b="1" dirty="0"/>
              <a:t> WT*x increases 0,1,2 etc</a:t>
            </a:r>
            <a:r>
              <a:rPr lang="en-IN" sz="1600" dirty="0"/>
              <a:t>… and will decrease from </a:t>
            </a:r>
            <a:r>
              <a:rPr lang="en-IN" sz="1600" b="1" dirty="0"/>
              <a:t>0.5 to 0 </a:t>
            </a:r>
            <a:r>
              <a:rPr lang="en-IN" sz="1600" dirty="0"/>
              <a:t>when </a:t>
            </a:r>
            <a:r>
              <a:rPr lang="en-IN" sz="1600" b="1" dirty="0"/>
              <a:t>WT*x decreases  0, -1, -2 etc…</a:t>
            </a:r>
            <a:endParaRPr lang="en-IN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10E09-029C-429C-988E-B072542519FC}"/>
              </a:ext>
            </a:extLst>
          </p:cNvPr>
          <p:cNvGrpSpPr/>
          <p:nvPr/>
        </p:nvGrpSpPr>
        <p:grpSpPr>
          <a:xfrm>
            <a:off x="1180958" y="3429000"/>
            <a:ext cx="9830084" cy="2711918"/>
            <a:chOff x="939701" y="3242733"/>
            <a:chExt cx="10296826" cy="2747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DEBD6E-8986-4C37-8773-B77C8DEE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701" y="3242733"/>
              <a:ext cx="3193646" cy="274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44219B-910D-45E6-B1ED-32F42217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8975" y="3242733"/>
              <a:ext cx="3187552" cy="27407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97292B-9FC2-456A-936B-86AEA5EA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9440" y="3427942"/>
              <a:ext cx="1073875" cy="6065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570036-A258-4688-9407-ADA0BEEF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2882" y="3249135"/>
              <a:ext cx="3396558" cy="2740792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992035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BBE0-F159-4006-B1AB-21148C4C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 Estimation</a:t>
            </a:r>
            <a:b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the best parameter using maximum likelihood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17B8B-DC75-4414-B38C-E409A8842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82656" cy="4351338"/>
          </a:xfrm>
        </p:spPr>
        <p:txBody>
          <a:bodyPr/>
          <a:lstStyle/>
          <a:p>
            <a:r>
              <a:rPr lang="en-IN" sz="1600" dirty="0"/>
              <a:t>Logistics regression models </a:t>
            </a:r>
            <a:r>
              <a:rPr lang="en-IN" sz="1600" b="1" dirty="0"/>
              <a:t>P (y=1/x</a:t>
            </a:r>
            <a:r>
              <a:rPr lang="en-IN" sz="1600" dirty="0"/>
              <a:t>) = </a:t>
            </a:r>
            <a:r>
              <a:rPr lang="el-GR" sz="1600" b="1" dirty="0"/>
              <a:t>σ</a:t>
            </a:r>
            <a:r>
              <a:rPr lang="en-IN" sz="1600" b="1" dirty="0"/>
              <a:t> (WT*x)</a:t>
            </a:r>
          </a:p>
          <a:p>
            <a:r>
              <a:rPr lang="en-IN" sz="1600" b="1" dirty="0"/>
              <a:t>Algorithm estimates W </a:t>
            </a:r>
            <a:r>
              <a:rPr lang="en-IN" sz="1600" dirty="0"/>
              <a:t>from the dataset; and Ytest is predicted for the given Xtest</a:t>
            </a:r>
          </a:p>
          <a:p>
            <a:r>
              <a:rPr lang="en-IN" sz="1600" b="1" dirty="0"/>
              <a:t>Principle of maximum likelihood </a:t>
            </a:r>
            <a:r>
              <a:rPr lang="en-IN" sz="1600" dirty="0"/>
              <a:t>is to identify best W parameter from all the possible Ws</a:t>
            </a:r>
          </a:p>
          <a:p>
            <a:r>
              <a:rPr lang="en-IN" sz="1600" b="1" dirty="0"/>
              <a:t>Gradient ascent algorithm </a:t>
            </a:r>
            <a:r>
              <a:rPr lang="en-IN" sz="1600" dirty="0"/>
              <a:t>is utilized to</a:t>
            </a:r>
            <a:r>
              <a:rPr lang="en-IN" sz="1600" b="1" dirty="0"/>
              <a:t> </a:t>
            </a:r>
            <a:r>
              <a:rPr lang="en-IN" sz="1600" dirty="0"/>
              <a:t>maximize the likelihood function </a:t>
            </a:r>
          </a:p>
          <a:p>
            <a:r>
              <a:rPr lang="en-IN" sz="1600" dirty="0"/>
              <a:t>Logistic regression shall be tired as one of the first </a:t>
            </a:r>
            <a:r>
              <a:rPr lang="en-IN" sz="1600" b="1" dirty="0"/>
              <a:t>discriminative model in the binary classification </a:t>
            </a:r>
          </a:p>
          <a:p>
            <a:r>
              <a:rPr lang="en-IN" sz="1600" dirty="0"/>
              <a:t>Historically, binary classification algorithms are built with the assumption that datasets are </a:t>
            </a:r>
            <a:r>
              <a:rPr lang="en-IN" sz="1600" b="1" dirty="0"/>
              <a:t>Linearly Separable</a:t>
            </a:r>
          </a:p>
          <a:p>
            <a:pPr marL="0" indent="0">
              <a:buNone/>
            </a:pPr>
            <a:endParaRPr lang="en-IN" sz="16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EB7E88-55EF-466E-A3F2-316B407E3F45}"/>
              </a:ext>
            </a:extLst>
          </p:cNvPr>
          <p:cNvGrpSpPr/>
          <p:nvPr/>
        </p:nvGrpSpPr>
        <p:grpSpPr>
          <a:xfrm>
            <a:off x="6220856" y="1578808"/>
            <a:ext cx="5382656" cy="4865519"/>
            <a:chOff x="6320869" y="1546850"/>
            <a:chExt cx="5382656" cy="4865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4C6F5-8F81-4A9F-99B6-A9383A3DD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2106" y="1546850"/>
              <a:ext cx="4120182" cy="13255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A6583C-E169-47D6-907C-57BA9517E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0869" y="3105067"/>
              <a:ext cx="5382656" cy="3307302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402885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BBE0-F159-4006-B1AB-21148C4C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Perceptron </a:t>
            </a:r>
            <a:b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Linear separability assumption; Introducing the perceptron model and its learning algorithm; Know the limitations of perceptron and emergence of new algorithms</a:t>
            </a:r>
            <a:endParaRPr lang="en-IN" sz="13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17B8B-DC75-4414-B38C-E409A8842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23601" cy="4351338"/>
          </a:xfrm>
        </p:spPr>
        <p:txBody>
          <a:bodyPr/>
          <a:lstStyle/>
          <a:p>
            <a:r>
              <a:rPr lang="en-IN" sz="1600" dirty="0"/>
              <a:t>Algorithm initialize W and validate if the </a:t>
            </a:r>
            <a:r>
              <a:rPr lang="en-IN" sz="1600" b="1" dirty="0"/>
              <a:t>predicted and actual labels are same,</a:t>
            </a:r>
            <a:r>
              <a:rPr lang="en-IN" sz="1600" dirty="0"/>
              <a:t> and update equation is used in case of label’s mismatch. It’s an </a:t>
            </a:r>
            <a:r>
              <a:rPr lang="en-IN" sz="1600" b="1" dirty="0"/>
              <a:t>iterative algorithm and updates W </a:t>
            </a:r>
            <a:r>
              <a:rPr lang="en-IN" sz="1600" dirty="0"/>
              <a:t>until all datapoints are predicted correctly.</a:t>
            </a:r>
          </a:p>
          <a:p>
            <a:r>
              <a:rPr lang="en-IN" sz="1600" dirty="0"/>
              <a:t>Perceptron doesn’t always work for non-linearly separable datasets; but inspired the </a:t>
            </a:r>
            <a:r>
              <a:rPr lang="en-IN" sz="1600" b="1" dirty="0"/>
              <a:t>Artificial Neural Networks </a:t>
            </a:r>
            <a:r>
              <a:rPr lang="en-IN" sz="1600" dirty="0"/>
              <a:t>and</a:t>
            </a:r>
            <a:r>
              <a:rPr lang="en-IN" sz="1600" b="1" dirty="0"/>
              <a:t> Support Vector Machines. </a:t>
            </a:r>
            <a:r>
              <a:rPr lang="en-IN" sz="1600" dirty="0"/>
              <a:t>It will identify the line that separates dataset, but it shouldn’t be necessarily an optimal line</a:t>
            </a:r>
            <a:endParaRPr lang="en-IN" sz="1600" b="1" dirty="0"/>
          </a:p>
          <a:p>
            <a:pPr marL="0" indent="0">
              <a:buNone/>
            </a:pPr>
            <a:endParaRPr lang="en-IN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6C9357-7ADA-4AC0-99E8-DDBF05ACFA23}"/>
              </a:ext>
            </a:extLst>
          </p:cNvPr>
          <p:cNvGrpSpPr/>
          <p:nvPr/>
        </p:nvGrpSpPr>
        <p:grpSpPr>
          <a:xfrm>
            <a:off x="1491044" y="3429000"/>
            <a:ext cx="9209912" cy="2747963"/>
            <a:chOff x="1598501" y="4001294"/>
            <a:chExt cx="8994998" cy="231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B29EBA-A860-4357-9063-54E83658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4066" y="4001294"/>
              <a:ext cx="3889595" cy="23106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88C376-2723-4A42-97EE-F8208E13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8501" y="4207178"/>
              <a:ext cx="2030672" cy="18988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75BC79-A6F5-4EE2-B4C2-6A89ED97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8554" y="4389393"/>
              <a:ext cx="2384945" cy="1534401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674634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E32D-2DCC-43F7-87D6-D18A2F44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442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Support Vector Machine and how it differs from Perceptron</a:t>
            </a:r>
            <a:endParaRPr lang="en-IN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E2A9B88-CFFF-41D7-BF7A-02660A0C3F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39701" y="1352504"/>
                <a:ext cx="10414099" cy="1588003"/>
              </a:xfrm>
            </p:spPr>
            <p:txBody>
              <a:bodyPr anchor="t">
                <a:noAutofit/>
              </a:bodyPr>
              <a:lstStyle/>
              <a:p>
                <a:r>
                  <a:rPr lang="en-IN" sz="1600" dirty="0"/>
                  <a:t>Unlike perceptron algorithm, the SVM algorithm identifies the </a:t>
                </a:r>
                <a:r>
                  <a:rPr lang="en-IN" sz="1600" b="1" dirty="0"/>
                  <a:t>optimal line </a:t>
                </a:r>
                <a:r>
                  <a:rPr lang="en-IN" sz="1600" dirty="0"/>
                  <a:t>for the linearly separable dataset</a:t>
                </a:r>
              </a:p>
              <a:p>
                <a:r>
                  <a:rPr lang="en-IN" sz="1600" dirty="0"/>
                  <a:t>SVM algorithm figure out the best line for a linearly separable datasets with respect to ‘</a:t>
                </a:r>
                <a:r>
                  <a:rPr lang="en-IN" sz="1600" b="1" dirty="0"/>
                  <a:t>Quality of Separation’</a:t>
                </a:r>
                <a:endParaRPr lang="en-IN" sz="1600" dirty="0"/>
              </a:p>
              <a:p>
                <a:r>
                  <a:rPr lang="en-IN" sz="1600" dirty="0"/>
                  <a:t>For Vector W, the ‘Quality of Separation’ is the </a:t>
                </a:r>
                <a:r>
                  <a:rPr lang="en-IN" sz="1600" b="1" dirty="0"/>
                  <a:t>maximum width </a:t>
                </a:r>
                <a:r>
                  <a:rPr lang="en-IN" sz="1600" dirty="0"/>
                  <a:t>between boundary lines (WX=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sz="1600" dirty="0"/>
                  <a:t> &amp; WT*X=-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1600" dirty="0"/>
                  <a:t>that separates class 0 and class 1, and ‘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1600" dirty="0"/>
                  <a:t> is the distance from the line WT*X = 0</a:t>
                </a:r>
              </a:p>
              <a:p>
                <a:r>
                  <a:rPr lang="en-IN" sz="1600" dirty="0"/>
                  <a:t>Algorithm identifies best vector ‘W’ by measuring </a:t>
                </a:r>
                <a:r>
                  <a:rPr lang="en-IN" sz="1600" b="1" dirty="0"/>
                  <a:t> 2/||W||2</a:t>
                </a:r>
                <a:r>
                  <a:rPr lang="en-IN" sz="1600" dirty="0"/>
                  <a:t>, fixing boundary lines as ‘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sz="1600" dirty="0"/>
                  <a:t> = 1’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E2A9B88-CFFF-41D7-BF7A-02660A0C3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39701" y="1352504"/>
                <a:ext cx="10414099" cy="1588003"/>
              </a:xfrm>
              <a:blipFill>
                <a:blip r:embed="rId3"/>
                <a:stretch>
                  <a:fillRect l="-234" t="-2692" b="-4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4C7F7A-5E9E-4E2F-8CA5-8DE98DF504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4155" y="3086443"/>
            <a:ext cx="3178443" cy="31455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CA49B-25DC-4881-BC85-47E08EC2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598" y="3086443"/>
            <a:ext cx="3178443" cy="314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94464-EF27-4C6E-BA14-E2043E221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404" y="3105722"/>
            <a:ext cx="3006751" cy="3126271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746307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48A9C-A1DF-4A35-87F4-88856210FE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21743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1600" dirty="0"/>
                  <a:t>Consider a </a:t>
                </a:r>
                <a:r>
                  <a:rPr lang="en-IN" sz="1600" b="1" dirty="0"/>
                  <a:t>binary classification </a:t>
                </a:r>
                <a:r>
                  <a:rPr lang="en-IN" sz="1600" dirty="0"/>
                  <a:t>dataset {(x1,x2), (x2,y2)……(xm,ym)} where Xi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N" sz="1600" dirty="0"/>
                  <a:t> Rd and labels Yi = {+1,-1}</a:t>
                </a:r>
              </a:p>
              <a:p>
                <a:r>
                  <a:rPr lang="en-IN" sz="1600" b="1" dirty="0"/>
                  <a:t>Optimum vector W </a:t>
                </a:r>
                <a:r>
                  <a:rPr lang="en-IN" sz="1600" dirty="0"/>
                  <a:t>is obtained with minimization function amongst the vectors that satisfies the separation condition provided it is a linearly separable dataset and without outlier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48A9C-A1DF-4A35-87F4-88856210F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21743"/>
                <a:ext cx="5181600" cy="4351338"/>
              </a:xfrm>
              <a:blipFill>
                <a:blip r:embed="rId3"/>
                <a:stretch>
                  <a:fillRect l="-471" t="-980" r="-1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B93FD-AD39-49F3-B7FB-9C044B83E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21743"/>
            <a:ext cx="5181600" cy="4351338"/>
          </a:xfrm>
        </p:spPr>
        <p:txBody>
          <a:bodyPr>
            <a:normAutofit/>
          </a:bodyPr>
          <a:lstStyle/>
          <a:p>
            <a:r>
              <a:rPr lang="en-IN" sz="1600" b="1" dirty="0"/>
              <a:t>SVM algorithm will fail </a:t>
            </a:r>
            <a:r>
              <a:rPr lang="en-IN" sz="1600" dirty="0"/>
              <a:t>if the datasets are</a:t>
            </a:r>
          </a:p>
          <a:p>
            <a:pPr marL="800100" lvl="1" indent="-342900">
              <a:buFont typeface="Arial" panose="020B0604020202020204" pitchFamily="34" charset="0"/>
              <a:buAutoNum type="arabicParenR"/>
            </a:pPr>
            <a:r>
              <a:rPr lang="en-IN" sz="1600" dirty="0"/>
              <a:t>non- linearly separable</a:t>
            </a:r>
          </a:p>
          <a:p>
            <a:pPr marL="800100" lvl="1" indent="-342900">
              <a:buAutoNum type="arabicParenR"/>
            </a:pPr>
            <a:r>
              <a:rPr lang="en-IN" sz="1600" dirty="0"/>
              <a:t>with outliers</a:t>
            </a:r>
          </a:p>
          <a:p>
            <a:pPr marL="800100" lvl="1" indent="-342900">
              <a:buAutoNum type="arabicParenR"/>
            </a:pPr>
            <a:r>
              <a:rPr lang="en-IN" sz="1600" dirty="0"/>
              <a:t>higher order separable</a:t>
            </a:r>
          </a:p>
          <a:p>
            <a:pPr marL="800100" lvl="1" indent="-342900">
              <a:buAutoNum type="arabicParenR"/>
            </a:pPr>
            <a:r>
              <a:rPr lang="en-IN" sz="1600" dirty="0"/>
              <a:t>higher order separable and with outliers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DD674-35F6-44FA-BCC7-A0093BD7B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3429000"/>
            <a:ext cx="4739640" cy="1366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03B63-857A-4F53-88FA-56E04AD32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5003872"/>
            <a:ext cx="4739640" cy="903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305AA-EF2B-4176-8C01-E4DD886B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285" y="3429000"/>
            <a:ext cx="4581434" cy="2457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F0DA25-6DBA-47A0-9693-25D31DFD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Optimizing Weights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Find weight vectors that maximize the margin using optimization	2.Shortcomings of SVM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6003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0C59-4673-44A5-BA86-D60A50DE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38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Handling Outliers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Primal formulation of SVM to handle outliers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E11BEFF-7032-4F67-971C-95D54BFD5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86" y="1587946"/>
                <a:ext cx="1059881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600" dirty="0"/>
                  <a:t>Outlier doesn’t satisfy separation condition and it is </a:t>
                </a:r>
                <a:r>
                  <a:rPr lang="en-IN" sz="1600" b="1" dirty="0"/>
                  <a:t>penalized with</a:t>
                </a:r>
                <a14:m>
                  <m:oMath xmlns:m="http://schemas.openxmlformats.org/officeDocument/2006/math">
                    <m:r>
                      <a:rPr lang="en-IN" sz="16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  <m:r>
                      <a:rPr lang="en-IN" sz="16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/>
                  <a:t>to move to right class and it’s summed up for the      m datapoints</a:t>
                </a:r>
              </a:p>
              <a:p>
                <a:r>
                  <a:rPr lang="en-IN" sz="1600" dirty="0"/>
                  <a:t>If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=0, algorithm moves outlier to right class without penalizing ; and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=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1600" dirty="0"/>
                  <a:t> is applicable for linearly separable dataset with no outlier. Hyper-parameter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1600" dirty="0"/>
                  <a:t>balances the </a:t>
                </a:r>
                <a:r>
                  <a:rPr lang="en-IN" sz="1600" b="1" dirty="0"/>
                  <a:t>width and total penalty </a:t>
                </a:r>
                <a:r>
                  <a:rPr lang="en-IN" sz="1600" dirty="0"/>
                  <a:t>and best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 is cross validated.</a:t>
                </a:r>
              </a:p>
              <a:p>
                <a:r>
                  <a:rPr lang="en-IN" sz="1600" dirty="0"/>
                  <a:t>Hard margin is converted into soft margin for </a:t>
                </a:r>
                <a:r>
                  <a:rPr lang="en-IN" sz="1600" b="1" dirty="0"/>
                  <a:t>non-linearly separable </a:t>
                </a:r>
                <a:r>
                  <a:rPr lang="en-IN" sz="1600" dirty="0"/>
                  <a:t>dataset</a:t>
                </a:r>
              </a:p>
              <a:p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E11BEFF-7032-4F67-971C-95D54BFD5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86" y="1587946"/>
                <a:ext cx="10598814" cy="4351338"/>
              </a:xfrm>
              <a:prstGeom prst="rect">
                <a:avLst/>
              </a:prstGeom>
              <a:blipFill>
                <a:blip r:embed="rId3"/>
                <a:stretch>
                  <a:fillRect l="-230" t="-9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524F734-4776-4386-AC25-315EACFA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15" y="3429000"/>
            <a:ext cx="4131802" cy="3322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DCD65F-9475-4ACC-BF48-72228B523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403" y="3429000"/>
            <a:ext cx="6210836" cy="2618294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209888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B8BA-7175-4B2E-8FCD-37CAF95C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Dual Formulation</a:t>
            </a:r>
            <a:b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primal and dual formulation of optimization problems in a general setting</a:t>
            </a:r>
            <a:endParaRPr lang="en-I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019DF-9C54-43BA-8E31-C06A6105CF2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IN" sz="1600" dirty="0"/>
                  <a:t>Both f(w) and g(w) are the functions for a parameter ‘w’ and objective is to </a:t>
                </a:r>
                <a:r>
                  <a:rPr lang="en-IN" sz="1600" b="1" dirty="0"/>
                  <a:t>minimize f(w)</a:t>
                </a:r>
                <a:r>
                  <a:rPr lang="en-IN" sz="1600" dirty="0"/>
                  <a:t> that satisfies constraints g(w) </a:t>
                </a:r>
              </a:p>
              <a:p>
                <a:r>
                  <a:rPr lang="en-IN" sz="1600" b="1" dirty="0"/>
                  <a:t>Lagrangian function </a:t>
                </a:r>
                <a:r>
                  <a:rPr lang="en-IN" sz="1600" dirty="0"/>
                  <a:t>include g(w) and for fixed ‘w’, maximizing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 will result in f(w) satisfying constraints g(w)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019DF-9C54-43BA-8E31-C06A6105C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 l="-471" t="-980" r="-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4DE88-BC75-4230-91AD-744815037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IN" sz="1600" dirty="0"/>
              <a:t>Minimum f(w) for primal is as below and minimize and maximize is </a:t>
            </a:r>
            <a:r>
              <a:rPr lang="en-IN" sz="1600" b="1" dirty="0"/>
              <a:t>swapped for the dual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1E579-A596-4353-87D1-65D299F7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62" y="2738299"/>
            <a:ext cx="3813876" cy="2525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11590-8E4B-4C7D-9615-013D85BD7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0" y="4646154"/>
            <a:ext cx="3942056" cy="159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39B37-8F79-4402-B91B-2CD090D27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956" y="4966071"/>
            <a:ext cx="2007783" cy="910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4A710E-40FF-4427-A45C-FAEB664DA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837" y="3385387"/>
            <a:ext cx="3362325" cy="1104900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654485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0C59-4673-44A5-BA86-D60A50DE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formulation</a:t>
            </a:r>
            <a:b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emergence of Kernel from the dual formulation</a:t>
            </a:r>
            <a:br>
              <a:rPr lang="en-IN" dirty="0"/>
            </a:b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3A4781-4A4A-4B0E-9073-FF274C226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986" y="1587946"/>
                <a:ext cx="534101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600" dirty="0"/>
                  <a:t>Dual problem for </a:t>
                </a:r>
                <a:r>
                  <a:rPr lang="en-IN" sz="1600" b="1" dirty="0"/>
                  <a:t>SVM with constraints </a:t>
                </a:r>
                <a:r>
                  <a:rPr lang="en-IN" sz="1600" dirty="0"/>
                  <a:t>for each datapoint is represented as</a:t>
                </a:r>
              </a:p>
              <a:p>
                <a:r>
                  <a:rPr lang="en-IN" sz="1600" dirty="0"/>
                  <a:t>Fixing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600" dirty="0"/>
                  <a:t> simplifies minimization, and the </a:t>
                </a:r>
                <a:r>
                  <a:rPr lang="en-IN" sz="1600" b="1" dirty="0"/>
                  <a:t>optimal W*</a:t>
                </a:r>
                <a:r>
                  <a:rPr lang="en-IN" sz="1600" dirty="0"/>
                  <a:t> obtained is substituted in the dual formulation</a:t>
                </a:r>
              </a:p>
              <a:p>
                <a:r>
                  <a:rPr lang="en-IN" sz="1600" dirty="0"/>
                  <a:t>Similarities between datapoints XT*X are provided by </a:t>
                </a:r>
                <a:r>
                  <a:rPr lang="en-IN" sz="1600" b="1" dirty="0"/>
                  <a:t>Kernel XiT*Xj </a:t>
                </a:r>
                <a:r>
                  <a:rPr lang="en-IN" sz="1600" dirty="0"/>
                  <a:t> </a:t>
                </a:r>
                <a:r>
                  <a:rPr lang="en-IN" sz="1600" b="1" dirty="0"/>
                  <a:t>learns decision boundaries </a:t>
                </a:r>
                <a:r>
                  <a:rPr lang="en-IN" sz="1600" dirty="0"/>
                  <a:t>other than line</a:t>
                </a:r>
              </a:p>
              <a:p>
                <a:r>
                  <a:rPr lang="en-IN" sz="1600" dirty="0"/>
                  <a:t>Primal soft-margin is </a:t>
                </a:r>
                <a:r>
                  <a:rPr lang="en-IN" sz="1600" b="1" dirty="0"/>
                  <a:t>converted into dual formulation </a:t>
                </a:r>
                <a:r>
                  <a:rPr lang="en-IN" sz="1600" dirty="0"/>
                  <a:t>by choosing kernel &amp; balancing parameter by cross validation </a:t>
                </a:r>
              </a:p>
              <a:p>
                <a:r>
                  <a:rPr lang="en-IN" sz="1600" b="1" dirty="0"/>
                  <a:t>Weights are dependent </a:t>
                </a:r>
                <a:r>
                  <a:rPr lang="en-IN" sz="1600" dirty="0"/>
                  <a:t>on the datapoints in the supporting lines called </a:t>
                </a:r>
                <a:r>
                  <a:rPr lang="en-IN" sz="1600" b="1" dirty="0"/>
                  <a:t>support vectors</a:t>
                </a:r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3A4781-4A4A-4B0E-9073-FF274C22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86" y="1587946"/>
                <a:ext cx="5341014" cy="4351338"/>
              </a:xfrm>
              <a:prstGeom prst="rect">
                <a:avLst/>
              </a:prstGeom>
              <a:blipFill>
                <a:blip r:embed="rId3"/>
                <a:stretch>
                  <a:fillRect l="-457" t="-9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847242E-9948-4A51-AC1E-0BB55747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43" y="4766619"/>
            <a:ext cx="4054848" cy="136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F89C47-671D-433B-A601-2F36AE26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14" y="3835186"/>
            <a:ext cx="4935172" cy="2657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45279F-9D62-4769-AF70-B4FA64845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314" y="1024782"/>
            <a:ext cx="4935172" cy="2738833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8550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C5B4-26AF-4869-9904-015E8C5F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0" y="365125"/>
            <a:ext cx="8663015" cy="1325563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Classification &amp;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 Nearest Neighbour</a:t>
            </a:r>
            <a:br>
              <a:rPr lang="en-IN" dirty="0"/>
            </a:br>
            <a:r>
              <a:rPr lang="en-IN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 &amp; Example classification problems, classification problem setup &amp; Neighbours, outliers, k-neighbours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9113-2501-45F9-85FA-B70C32D25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3302" y="1690688"/>
            <a:ext cx="10439487" cy="4351338"/>
          </a:xfrm>
        </p:spPr>
        <p:txBody>
          <a:bodyPr>
            <a:normAutofit/>
          </a:bodyPr>
          <a:lstStyle/>
          <a:p>
            <a:r>
              <a:rPr lang="en-IN" sz="1600" dirty="0"/>
              <a:t>Classification labels will have </a:t>
            </a:r>
            <a:r>
              <a:rPr lang="en-IN" sz="1600" b="1" dirty="0"/>
              <a:t>fixed values</a:t>
            </a:r>
            <a:r>
              <a:rPr lang="en-IN" sz="1600" dirty="0"/>
              <a:t>, and labels will be either {0,1} or {+1,-1} in binary classification</a:t>
            </a:r>
          </a:p>
          <a:p>
            <a:r>
              <a:rPr lang="en-IN" sz="1600" b="1" dirty="0"/>
              <a:t>Feature vector (X) </a:t>
            </a:r>
            <a:r>
              <a:rPr lang="en-IN" sz="1600" dirty="0"/>
              <a:t>created for each mail and it has </a:t>
            </a:r>
            <a:r>
              <a:rPr lang="en-IN" sz="1600" b="1" dirty="0"/>
              <a:t>supervision </a:t>
            </a:r>
            <a:r>
              <a:rPr lang="en-IN" sz="1600" dirty="0"/>
              <a:t>(labels) as spam (0) and non-spam (1). New email is classified based on the </a:t>
            </a:r>
            <a:r>
              <a:rPr lang="en-IN" sz="1600" b="1" dirty="0"/>
              <a:t>model </a:t>
            </a:r>
            <a:r>
              <a:rPr lang="en-IN" sz="1600" dirty="0"/>
              <a:t>(function h) learnt from the training dataset.</a:t>
            </a:r>
          </a:p>
          <a:p>
            <a:r>
              <a:rPr lang="en-IN" sz="1600" dirty="0"/>
              <a:t>Test point is classified as red based on the </a:t>
            </a:r>
            <a:r>
              <a:rPr lang="en-IN" sz="1600" b="1" dirty="0"/>
              <a:t>label of the nearest feature (x) </a:t>
            </a:r>
            <a:r>
              <a:rPr lang="en-IN" sz="1600" dirty="0"/>
              <a:t>data point. To overcome incorrect prediction due to </a:t>
            </a:r>
            <a:r>
              <a:rPr lang="en-IN" sz="1600" b="1" dirty="0"/>
              <a:t>outliers or noise </a:t>
            </a:r>
            <a:r>
              <a:rPr lang="en-IN" sz="1600" dirty="0"/>
              <a:t>in the datasets, majority of the labels of the nearest neighbours are considered </a:t>
            </a:r>
          </a:p>
          <a:p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88064-3843-47AD-A973-9173EB7C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44" y="3514759"/>
            <a:ext cx="3370380" cy="24871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F6E479-BFBB-4018-9E9C-B88D036EB1A6}"/>
              </a:ext>
            </a:extLst>
          </p:cNvPr>
          <p:cNvGrpSpPr/>
          <p:nvPr/>
        </p:nvGrpSpPr>
        <p:grpSpPr>
          <a:xfrm>
            <a:off x="1972544" y="3514758"/>
            <a:ext cx="8376712" cy="2487117"/>
            <a:chOff x="1972544" y="3514758"/>
            <a:chExt cx="8376712" cy="2487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F587F3-5F7E-4A99-A53E-616E75E0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904" y="3514758"/>
              <a:ext cx="4747352" cy="24871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A7CC3A-A09E-4700-8D1C-6137D1D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544" y="3514758"/>
              <a:ext cx="3370380" cy="2487116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26868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9ADC-D0DC-40A4-8D44-2B154838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Mathematical Tools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brief introduction to mathematical tools required to understand machine learning algorithms</a:t>
            </a:r>
            <a:endParaRPr lang="en-IN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2718-2526-4852-985B-2467A084C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10370908" cy="2016910"/>
          </a:xfrm>
        </p:spPr>
        <p:txBody>
          <a:bodyPr anchor="t">
            <a:normAutofit/>
          </a:bodyPr>
          <a:lstStyle/>
          <a:p>
            <a:r>
              <a:rPr lang="en-IN" sz="1600" dirty="0"/>
              <a:t>Linear algebra study about the </a:t>
            </a:r>
            <a:r>
              <a:rPr lang="en-IN" sz="1600" b="1" dirty="0"/>
              <a:t>line’s properties </a:t>
            </a:r>
            <a:r>
              <a:rPr lang="en-IN" sz="1600" dirty="0"/>
              <a:t>that relates the height and weight.</a:t>
            </a:r>
          </a:p>
          <a:p>
            <a:r>
              <a:rPr lang="en-IN" sz="1600" dirty="0"/>
              <a:t>Probability study about </a:t>
            </a:r>
            <a:r>
              <a:rPr lang="en-IN" sz="1600" b="1" dirty="0"/>
              <a:t>uncertainties in data </a:t>
            </a:r>
            <a:r>
              <a:rPr lang="en-IN" sz="1600" dirty="0"/>
              <a:t>that doesn’t follow the structure</a:t>
            </a:r>
          </a:p>
          <a:p>
            <a:r>
              <a:rPr lang="en-IN" sz="1600" dirty="0"/>
              <a:t>Optimization study about the </a:t>
            </a:r>
            <a:r>
              <a:rPr lang="en-IN" sz="1600" b="1" dirty="0"/>
              <a:t>best fit line </a:t>
            </a:r>
            <a:r>
              <a:rPr lang="en-IN" sz="1600" dirty="0"/>
              <a:t>out of the infinite lines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DE56A-8F60-434C-8A2C-FB8F22120A43}"/>
              </a:ext>
            </a:extLst>
          </p:cNvPr>
          <p:cNvGrpSpPr/>
          <p:nvPr/>
        </p:nvGrpSpPr>
        <p:grpSpPr>
          <a:xfrm>
            <a:off x="401882" y="3333508"/>
            <a:ext cx="11388236" cy="3159367"/>
            <a:chOff x="428912" y="3333508"/>
            <a:chExt cx="11388236" cy="31593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2A9FC8-C52F-4D85-8C63-650ED30B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3187" y="3429000"/>
              <a:ext cx="3885395" cy="30638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6B2AC0-DE26-43E6-A10B-4BF319E0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8349" y="3333508"/>
              <a:ext cx="3508799" cy="24501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552C47-D13C-4AD8-902A-1AFCFD96F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12" y="3513351"/>
              <a:ext cx="3634508" cy="2270266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18150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C54A-4507-4B65-AE1B-959E4B29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3755"/>
            <a:ext cx="10874339" cy="1325563"/>
          </a:xfrm>
        </p:spPr>
        <p:txBody>
          <a:bodyPr>
            <a:normAutofit fontScale="90000"/>
          </a:bodyPr>
          <a:lstStyle/>
          <a:p>
            <a:r>
              <a:rPr lang="en-IN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 Validation &amp;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Computational efficiency </a:t>
            </a:r>
            <a:br>
              <a:rPr lang="en-IN" sz="400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3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Euclidean distance, finding optimal value for k, cross </a:t>
            </a:r>
            <a:r>
              <a:rPr lang="en-IN" sz="13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validation, Distance function, computational time, learning</a:t>
            </a:r>
            <a:endParaRPr lang="en-IN" sz="12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74DC-6920-4F8D-9836-E49CF8B7F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90424" cy="4351338"/>
          </a:xfrm>
        </p:spPr>
        <p:txBody>
          <a:bodyPr anchor="ctr">
            <a:normAutofit/>
          </a:bodyPr>
          <a:lstStyle/>
          <a:p>
            <a:r>
              <a:rPr lang="en-IN" sz="1600" b="1" dirty="0"/>
              <a:t>Euclidean distance of the neighbours </a:t>
            </a:r>
            <a:r>
              <a:rPr lang="en-IN" sz="1600" dirty="0"/>
              <a:t>from the test data is calculated for K datapoints and its majority of labels is considered for prediction</a:t>
            </a:r>
            <a:endParaRPr lang="en-IN" sz="1600" b="1" dirty="0"/>
          </a:p>
          <a:p>
            <a:r>
              <a:rPr lang="en-IN" sz="1600" b="1" dirty="0"/>
              <a:t>K (hyper parameter) </a:t>
            </a:r>
            <a:r>
              <a:rPr lang="en-IN" sz="1600" dirty="0"/>
              <a:t>with highest accuracy is chosen through cross validation stepping as 1,3,5 etc </a:t>
            </a:r>
          </a:p>
          <a:p>
            <a:r>
              <a:rPr lang="en-IN" sz="1600" dirty="0"/>
              <a:t>Bags are created randomly to eliminate </a:t>
            </a:r>
            <a:r>
              <a:rPr lang="en-IN" sz="1600" b="1" dirty="0"/>
              <a:t>incorrect accuracy </a:t>
            </a:r>
            <a:r>
              <a:rPr lang="en-IN" sz="1600" dirty="0"/>
              <a:t>due to outliers in the validation set</a:t>
            </a:r>
          </a:p>
          <a:p>
            <a:r>
              <a:rPr lang="en-IN" sz="1600" dirty="0"/>
              <a:t>For test point, </a:t>
            </a:r>
            <a:r>
              <a:rPr lang="en-IN" sz="1600" b="1" dirty="0"/>
              <a:t>distance is calculated for each point </a:t>
            </a:r>
            <a:r>
              <a:rPr lang="en-IN" sz="1600" dirty="0"/>
              <a:t>and sorted to identify nearest K neighbouring points and training dataset can’t be ignored for prediction </a:t>
            </a:r>
          </a:p>
          <a:p>
            <a:r>
              <a:rPr lang="en-IN" sz="1600" dirty="0"/>
              <a:t>Distance is evaluated for 0 (nlogn) times for ‘n’ datapoints which is </a:t>
            </a:r>
            <a:r>
              <a:rPr lang="en-IN" sz="1600" b="1" dirty="0"/>
              <a:t>time consuming </a:t>
            </a:r>
            <a:r>
              <a:rPr lang="en-IN" sz="1600" dirty="0"/>
              <a:t>and euclidean distance function may not be accurate always</a:t>
            </a:r>
          </a:p>
          <a:p>
            <a:r>
              <a:rPr lang="en-IN" sz="1600" dirty="0"/>
              <a:t>It is a simplest algorithm but not effective as no model is learnt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564754-7ED0-4FC4-A21D-109572FE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78" y="1978304"/>
            <a:ext cx="5837567" cy="377610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1979761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E656-06B1-4426-89C5-FD8C8A28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Decision Trees &amp; Level splitting</a:t>
            </a:r>
            <a:br>
              <a:rPr lang="en-IN" sz="800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tree structure? </a:t>
            </a: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splitting criteria in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3177-306F-43A3-A408-3D625AEF7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0917"/>
            <a:ext cx="5257800" cy="4351338"/>
          </a:xfrm>
        </p:spPr>
        <p:txBody>
          <a:bodyPr>
            <a:noAutofit/>
          </a:bodyPr>
          <a:lstStyle/>
          <a:p>
            <a:r>
              <a:rPr lang="en-IN" sz="1600" dirty="0"/>
              <a:t>Unlike KNN algorithm, </a:t>
            </a:r>
            <a:r>
              <a:rPr lang="en-IN" sz="1600" b="1" dirty="0"/>
              <a:t>datapoints are not required</a:t>
            </a:r>
            <a:r>
              <a:rPr lang="en-IN" sz="1600" dirty="0"/>
              <a:t> as decision tree model learns </a:t>
            </a:r>
            <a:endParaRPr lang="en-IN" sz="1600" b="1" dirty="0"/>
          </a:p>
          <a:p>
            <a:r>
              <a:rPr lang="en-IN" sz="1600" dirty="0"/>
              <a:t>Question is a </a:t>
            </a:r>
            <a:r>
              <a:rPr lang="en-IN" sz="1600" b="1" dirty="0"/>
              <a:t>feature, value </a:t>
            </a:r>
            <a:r>
              <a:rPr lang="en-IN" sz="1600" dirty="0"/>
              <a:t>pair; the algorithm checks           f2 &lt; 7 at the root node and further checks if f4 &lt; 2.3 for Xtest and then classify as class 1 at the classification layer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94FB53-F4AC-4569-8041-5B6DCEAC0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2527" y="3429000"/>
            <a:ext cx="3729145" cy="31486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51A729-056D-4A20-8B03-A8F514C11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30917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600" dirty="0"/>
                  <a:t>Fk &lt;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600" dirty="0"/>
                  <a:t> is applied in the training set and each datapoints are bucketized as </a:t>
                </a:r>
                <a:r>
                  <a:rPr lang="en-IN" sz="1600" b="1" dirty="0"/>
                  <a:t>Dyes and Dno </a:t>
                </a:r>
                <a:r>
                  <a:rPr lang="en-IN" sz="1600" dirty="0"/>
                  <a:t>based on feature</a:t>
                </a:r>
              </a:p>
              <a:p>
                <a:r>
                  <a:rPr lang="en-IN" sz="1600" dirty="0"/>
                  <a:t>If those features contains same label in both buckets then it is a right question; and for </a:t>
                </a:r>
                <a:r>
                  <a:rPr lang="en-IN" sz="1600" b="1" dirty="0"/>
                  <a:t>mixed labels</a:t>
                </a:r>
                <a:r>
                  <a:rPr lang="en-IN" sz="1600" dirty="0"/>
                  <a:t>, it is evaluated through </a:t>
                </a:r>
                <a:r>
                  <a:rPr lang="en-IN" sz="1600" b="1" dirty="0"/>
                  <a:t>measure of impurity</a:t>
                </a:r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51A729-056D-4A20-8B03-A8F514C1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0917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 l="-463" t="-9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1492508-1ED4-45C0-A139-60464AD9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403" y="3427438"/>
            <a:ext cx="4852994" cy="315022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910982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E656-06B1-4426-89C5-FD8C8A28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3754"/>
            <a:ext cx="11286067" cy="1325563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Measure of Impurity and Entropy &amp; Information Gain</a:t>
            </a:r>
            <a:br>
              <a:rPr lang="en-IN" sz="800" b="0" i="0" dirty="0">
                <a:solidFill>
                  <a:srgbClr val="333333"/>
                </a:solidFill>
                <a:effectLst/>
                <a:latin typeface="Helvetica Neue"/>
              </a:rPr>
            </a:br>
            <a:br>
              <a:rPr lang="en-IN" sz="800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IN" sz="13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entropy to measure the impurity of a node, U</a:t>
            </a:r>
            <a:r>
              <a:rPr lang="en-IN" sz="13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 Information gain to build a tree, hyper-parameter for the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33177-306F-43A3-A408-3D625AEF77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2" y="1884405"/>
                <a:ext cx="5257797" cy="4351338"/>
              </a:xfrm>
            </p:spPr>
            <p:txBody>
              <a:bodyPr anchor="ctr">
                <a:noAutofit/>
              </a:bodyPr>
              <a:lstStyle/>
              <a:p>
                <a:r>
                  <a:rPr lang="en-IN" sz="1600" dirty="0"/>
                  <a:t>Measure of Impurity (P) is evaluated with </a:t>
                </a:r>
                <a:r>
                  <a:rPr lang="en-IN" sz="1600" b="1" dirty="0"/>
                  <a:t>labels and cardinality</a:t>
                </a:r>
                <a:r>
                  <a:rPr lang="en-IN" sz="1600" dirty="0"/>
                  <a:t> (total number of data points),|Dyes| or |Dno| </a:t>
                </a:r>
              </a:p>
              <a:p>
                <a:r>
                  <a:rPr lang="en-IN" sz="1600" dirty="0"/>
                  <a:t>Entropy (P) increase (from 0 to 0.5) and decrease (0.5 to 1) and measured through  </a:t>
                </a:r>
                <a:r>
                  <a:rPr lang="en-IN" sz="1600" b="1" dirty="0"/>
                  <a:t>–[P*log(P) + (1-P)*log (1-P)]</a:t>
                </a:r>
              </a:p>
              <a:p>
                <a:r>
                  <a:rPr lang="en-IN" sz="1600" b="1" dirty="0"/>
                  <a:t>Information gain </a:t>
                </a:r>
                <a:r>
                  <a:rPr lang="en-IN" sz="1600" dirty="0"/>
                  <a:t>(Fk,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/>
                  <a:t> is evaluated with the entropy difference before and after questioning</a:t>
                </a:r>
              </a:p>
              <a:p>
                <a:r>
                  <a:rPr lang="en-IN" sz="1600" dirty="0"/>
                  <a:t>Range for </a:t>
                </a:r>
                <a:r>
                  <a:rPr lang="en-IN" sz="1600" b="1" dirty="0"/>
                  <a:t>each features are discretized </a:t>
                </a:r>
                <a:r>
                  <a:rPr lang="en-IN" sz="1600" dirty="0"/>
                  <a:t>for questioning and (Fk,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600" dirty="0"/>
                  <a:t>) having maximum information gain is questioned at root node</a:t>
                </a:r>
              </a:p>
              <a:p>
                <a:r>
                  <a:rPr lang="en-IN" sz="1600" dirty="0"/>
                  <a:t>Dataset gets purified in the successive levels and cross validation is performed to identify </a:t>
                </a:r>
                <a:r>
                  <a:rPr lang="en-IN" sz="1600" b="1" dirty="0"/>
                  <a:t>heights (hyperparameter) </a:t>
                </a:r>
              </a:p>
              <a:p>
                <a:r>
                  <a:rPr lang="en-IN" sz="1600" b="1" dirty="0"/>
                  <a:t>Model learns</a:t>
                </a:r>
                <a:r>
                  <a:rPr lang="en-IN" sz="1600" dirty="0"/>
                  <a:t> but evaluating information gain for too many questions is time consuming and domain knowledge is required to discretize features appropriately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33177-306F-43A3-A408-3D625AEF77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2" y="1884405"/>
                <a:ext cx="5257797" cy="4351338"/>
              </a:xfrm>
              <a:blipFill>
                <a:blip r:embed="rId3"/>
                <a:stretch>
                  <a:fillRect l="-464" r="-15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51A729-056D-4A20-8B03-A8F514C1159A}"/>
              </a:ext>
            </a:extLst>
          </p:cNvPr>
          <p:cNvSpPr txBox="1">
            <a:spLocks/>
          </p:cNvSpPr>
          <p:nvPr/>
        </p:nvSpPr>
        <p:spPr>
          <a:xfrm>
            <a:off x="6096000" y="183091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2816F-036C-4CD8-90CA-97F0C379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498" y="3569230"/>
            <a:ext cx="5257801" cy="30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C096A-5766-468B-989D-96483A517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398" y="1708335"/>
            <a:ext cx="3279003" cy="172066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854355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C5B4-26AF-4869-9904-015E8C5F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0" y="365125"/>
            <a:ext cx="8663015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Joint distribution, probability, discriminant functions, </a:t>
            </a: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of Naive Bayes,</a:t>
            </a:r>
            <a:b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of learning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09113-2501-45F9-85FA-B70C32D251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63302" y="1690688"/>
                <a:ext cx="5132698" cy="4351338"/>
              </a:xfrm>
            </p:spPr>
            <p:txBody>
              <a:bodyPr anchor="t">
                <a:normAutofit lnSpcReduction="10000"/>
              </a:bodyPr>
              <a:lstStyle/>
              <a:p>
                <a:endParaRPr lang="en-IN" sz="1600" b="1" dirty="0"/>
              </a:p>
              <a:p>
                <a:r>
                  <a:rPr lang="en-IN" sz="1600" b="1" dirty="0"/>
                  <a:t>Data uncertainties </a:t>
                </a:r>
                <a:r>
                  <a:rPr lang="en-IN" sz="1600" dirty="0"/>
                  <a:t>are modelled in discriminative (labels) and generative (labels &amp; features) models</a:t>
                </a:r>
              </a:p>
              <a:p>
                <a:r>
                  <a:rPr lang="en-IN" sz="1600" b="1" dirty="0"/>
                  <a:t>P(y=1/x) </a:t>
                </a:r>
                <a:r>
                  <a:rPr lang="en-IN" sz="1600" dirty="0"/>
                  <a:t>is given by function ‘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en-IN" sz="1600" dirty="0"/>
                      <m:t>‘</m:t>
                    </m:r>
                    <m:r>
                      <m:rPr>
                        <m:nor/>
                      </m:rPr>
                      <a:rPr lang="en-IN" sz="1600" b="0" i="0" dirty="0" smtClean="0"/>
                      <m:t>, </m:t>
                    </m:r>
                    <m:r>
                      <m:rPr>
                        <m:nor/>
                      </m:rPr>
                      <a:rPr lang="en-IN" sz="1600" b="0" i="0" dirty="0" smtClean="0"/>
                      <m:t>an</m:t>
                    </m:r>
                  </m:oMath>
                </a14:m>
                <a:r>
                  <a:rPr lang="en-IN" sz="1600" dirty="0"/>
                  <a:t>d Xtest is predicted by identifying parameters from the training datasets</a:t>
                </a:r>
              </a:p>
              <a:p>
                <a:r>
                  <a:rPr lang="en-IN" sz="1600" dirty="0"/>
                  <a:t>In spam classification, each email is represented with </a:t>
                </a:r>
                <a:r>
                  <a:rPr lang="en-IN" sz="1600" b="1" dirty="0"/>
                  <a:t>binary feature {0,1} </a:t>
                </a:r>
                <a:r>
                  <a:rPr lang="en-IN" sz="1600" dirty="0"/>
                  <a:t>based on the dictionary words </a:t>
                </a:r>
              </a:p>
              <a:p>
                <a:r>
                  <a:rPr lang="en-IN" sz="1600" dirty="0"/>
                  <a:t> </a:t>
                </a:r>
                <a:r>
                  <a:rPr lang="en-IN" sz="1600" b="1" dirty="0"/>
                  <a:t>P(x,y) = P(y).P(x/y</a:t>
                </a:r>
                <a:r>
                  <a:rPr lang="en-IN" sz="1600" dirty="0"/>
                  <a:t>) is modelled generating probabilistic story (feature, label) for every datapoint </a:t>
                </a:r>
              </a:p>
              <a:p>
                <a:r>
                  <a:rPr lang="en-IN" sz="1600" b="1" dirty="0"/>
                  <a:t>Spam/non-spam email (Yi) </a:t>
                </a:r>
                <a:r>
                  <a:rPr lang="en-IN" sz="1600" dirty="0"/>
                  <a:t>assumed to be generated by tossing a coin, and </a:t>
                </a:r>
                <a:r>
                  <a:rPr lang="en-IN" sz="1600" b="1" dirty="0"/>
                  <a:t>dictionary words (Xi) for an email </a:t>
                </a:r>
                <a:r>
                  <a:rPr lang="en-IN" sz="1600" dirty="0"/>
                  <a:t>assumed to be generated by rolling 8 faced dice (3 words) </a:t>
                </a:r>
              </a:p>
              <a:p>
                <a:r>
                  <a:rPr lang="en-IN" sz="1600" dirty="0"/>
                  <a:t>Probability of coin (1), dice1 (2^d) and dice2 (2^d) are the </a:t>
                </a:r>
                <a:r>
                  <a:rPr lang="en-IN" sz="1600" b="1" dirty="0"/>
                  <a:t>parameters learnt from the dataset </a:t>
                </a:r>
                <a:r>
                  <a:rPr lang="en-IN" sz="1600" dirty="0"/>
                  <a:t>following the above procedure</a:t>
                </a:r>
              </a:p>
              <a:p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09113-2501-45F9-85FA-B70C32D25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63302" y="1690688"/>
                <a:ext cx="5132698" cy="4351338"/>
              </a:xfrm>
              <a:blipFill>
                <a:blip r:embed="rId4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F08C124-E5CE-4156-B8CF-D972221EC2C6}"/>
              </a:ext>
            </a:extLst>
          </p:cNvPr>
          <p:cNvGrpSpPr/>
          <p:nvPr/>
        </p:nvGrpSpPr>
        <p:grpSpPr>
          <a:xfrm>
            <a:off x="6665272" y="1027906"/>
            <a:ext cx="4563426" cy="5380378"/>
            <a:chOff x="6270092" y="1112497"/>
            <a:chExt cx="4563426" cy="53803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63F9DC-4596-4881-87DC-83F566E7D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092" y="3562172"/>
              <a:ext cx="4563426" cy="29307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8573D5-15DA-4FB5-AAAB-5EC77521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5383" y="1112497"/>
              <a:ext cx="4552844" cy="2352514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4237729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F104-8566-41F6-B3FF-E7BE3F90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3754"/>
            <a:ext cx="10934583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&amp; Prediction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04E6-AA17-43D9-B2A3-22564EE19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48310" cy="4351338"/>
          </a:xfrm>
        </p:spPr>
        <p:txBody>
          <a:bodyPr anchor="ctr">
            <a:normAutofit/>
          </a:bodyPr>
          <a:lstStyle/>
          <a:p>
            <a:r>
              <a:rPr lang="en-IN" sz="1600" dirty="0"/>
              <a:t>Parameters are reduced assuming</a:t>
            </a:r>
            <a:r>
              <a:rPr lang="en-IN" sz="1600" b="1" dirty="0"/>
              <a:t> features are conditionally independent given the label</a:t>
            </a:r>
          </a:p>
          <a:p>
            <a:r>
              <a:rPr lang="en-IN" sz="1600" dirty="0"/>
              <a:t>Words are assumed to be generated by tossing 3 coins separately with 2d+1 parameters </a:t>
            </a:r>
          </a:p>
          <a:p>
            <a:r>
              <a:rPr lang="en-IN" sz="1600" dirty="0"/>
              <a:t>Estimated</a:t>
            </a:r>
            <a:r>
              <a:rPr lang="en-IN" sz="1600" b="1" dirty="0"/>
              <a:t> email’s probability </a:t>
            </a:r>
            <a:r>
              <a:rPr lang="en-IN" sz="1600" dirty="0"/>
              <a:t>is no. of spam emails by total no. of emails and estimated </a:t>
            </a:r>
            <a:r>
              <a:rPr lang="en-IN" sz="1600" b="1" dirty="0"/>
              <a:t>word’s probability </a:t>
            </a:r>
            <a:r>
              <a:rPr lang="en-IN" sz="1600" dirty="0"/>
              <a:t>is no. of spam emails with particular word</a:t>
            </a:r>
            <a:r>
              <a:rPr lang="en-IN" sz="1600" i="1" dirty="0"/>
              <a:t> </a:t>
            </a:r>
            <a:r>
              <a:rPr lang="en-IN" sz="1600" dirty="0"/>
              <a:t>i</a:t>
            </a:r>
            <a:r>
              <a:rPr lang="en-IN" sz="1600" i="1" dirty="0"/>
              <a:t> </a:t>
            </a:r>
            <a:r>
              <a:rPr lang="en-IN" sz="1600" dirty="0"/>
              <a:t>by no. of spam emails</a:t>
            </a:r>
            <a:endParaRPr lang="en-IN" sz="1600" b="1" dirty="0"/>
          </a:p>
          <a:p>
            <a:r>
              <a:rPr lang="en-IN" sz="1600" dirty="0"/>
              <a:t>Probabilities of spam/non-spam emails and their corresponding features are evaluated for the test data and </a:t>
            </a:r>
            <a:r>
              <a:rPr lang="en-IN" sz="1600" b="1" dirty="0"/>
              <a:t>email with higher probability </a:t>
            </a:r>
            <a:r>
              <a:rPr lang="en-IN" sz="1600" dirty="0"/>
              <a:t>is identified applying bayes rule</a:t>
            </a:r>
          </a:p>
          <a:p>
            <a:r>
              <a:rPr lang="en-IN" sz="1600" dirty="0"/>
              <a:t>As parameters are </a:t>
            </a:r>
            <a:r>
              <a:rPr lang="en-IN" sz="1600" b="1" dirty="0"/>
              <a:t>simplified (naive) and bayes rule</a:t>
            </a:r>
            <a:r>
              <a:rPr lang="en-IN" sz="1600" dirty="0"/>
              <a:t> is applied to predict data, it is called Naive Bayes algorithm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E418AC-DB4F-4650-85B7-0161A1587623}"/>
              </a:ext>
            </a:extLst>
          </p:cNvPr>
          <p:cNvGrpSpPr/>
          <p:nvPr/>
        </p:nvGrpSpPr>
        <p:grpSpPr>
          <a:xfrm>
            <a:off x="6305490" y="1825625"/>
            <a:ext cx="5257799" cy="4676329"/>
            <a:chOff x="6095998" y="1639317"/>
            <a:chExt cx="5676784" cy="48626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A0CF84-7484-4DC7-BE60-6DAC268D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8" y="3615308"/>
              <a:ext cx="5676784" cy="28866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B41433-BADF-47FE-817E-E2DAEF672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983" y="1639317"/>
              <a:ext cx="3752815" cy="1789683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60548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ACD708-C641-4883-9C3F-E1D02795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85" y="2689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Three Fundamental Space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Sample space, Event space, probability space, computing probability for union and                                            </a:t>
            </a:r>
            <a:b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intersection of events</a:t>
            </a:r>
            <a:endParaRPr lang="en-IN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3B78CD-192E-4916-8C82-2EFD9AC3E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514" y="1671525"/>
            <a:ext cx="6396252" cy="4351338"/>
          </a:xfrm>
        </p:spPr>
        <p:txBody>
          <a:bodyPr>
            <a:normAutofit/>
          </a:bodyPr>
          <a:lstStyle/>
          <a:p>
            <a:r>
              <a:rPr lang="en-IN" sz="1600" b="1" dirty="0"/>
              <a:t>Sample space </a:t>
            </a:r>
            <a:r>
              <a:rPr lang="en-IN" sz="1600" dirty="0"/>
              <a:t>(possible outcomes), </a:t>
            </a:r>
            <a:r>
              <a:rPr lang="en-IN" sz="1600" b="1" dirty="0"/>
              <a:t>event space </a:t>
            </a:r>
            <a:r>
              <a:rPr lang="en-IN" sz="1600" dirty="0"/>
              <a:t>(possible questions from the experiment), </a:t>
            </a:r>
            <a:r>
              <a:rPr lang="en-IN" sz="1600" b="1" dirty="0"/>
              <a:t>probability space </a:t>
            </a:r>
            <a:r>
              <a:rPr lang="en-IN" sz="1600" dirty="0"/>
              <a:t>(chances for event) are important for probability theory</a:t>
            </a:r>
          </a:p>
          <a:p>
            <a:r>
              <a:rPr lang="en-IN" sz="1600" dirty="0"/>
              <a:t>For a dice roll, event space has 64 sets (2 power of 6) since each side will have 2 outcomes (0,1)</a:t>
            </a:r>
          </a:p>
          <a:p>
            <a:r>
              <a:rPr lang="en-IN" sz="1600" dirty="0"/>
              <a:t>P{1,2} is a </a:t>
            </a:r>
            <a:r>
              <a:rPr lang="en-IN" sz="1600" b="1" dirty="0"/>
              <a:t>disjoint event </a:t>
            </a:r>
            <a:r>
              <a:rPr lang="en-IN" sz="1600" dirty="0"/>
              <a:t>because if event 1 occurs while rolling dice event 2 doesn’t occur for same event or vice versa</a:t>
            </a:r>
          </a:p>
          <a:p>
            <a:r>
              <a:rPr lang="en-IN" sz="1600" dirty="0"/>
              <a:t>For disjoint event, probability for P{1,2} is </a:t>
            </a:r>
            <a:r>
              <a:rPr lang="en-IN" sz="1600" b="1" dirty="0"/>
              <a:t>sum of probability of individual events</a:t>
            </a:r>
            <a:r>
              <a:rPr lang="en-IN" sz="1600" dirty="0"/>
              <a:t> P{1} and P{2} as per probability rule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7A4BC2-F87F-4681-BC5B-0B2D50696453}"/>
              </a:ext>
            </a:extLst>
          </p:cNvPr>
          <p:cNvGrpSpPr/>
          <p:nvPr/>
        </p:nvGrpSpPr>
        <p:grpSpPr>
          <a:xfrm>
            <a:off x="1902391" y="930556"/>
            <a:ext cx="10289609" cy="5833276"/>
            <a:chOff x="1902391" y="1100884"/>
            <a:chExt cx="10289609" cy="58332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B3BE7E-8A2A-4CDC-8987-0881C895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2391" y="4538254"/>
              <a:ext cx="3422498" cy="212501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E72A8FF-D58E-4F9F-8526-42403CD22604}"/>
                </a:ext>
              </a:extLst>
            </p:cNvPr>
            <p:cNvGrpSpPr/>
            <p:nvPr/>
          </p:nvGrpSpPr>
          <p:grpSpPr>
            <a:xfrm>
              <a:off x="6219022" y="1100884"/>
              <a:ext cx="5972978" cy="5833276"/>
              <a:chOff x="6219022" y="1100884"/>
              <a:chExt cx="5972978" cy="5833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64D1CE-B8B9-4523-8936-D9204394D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022" y="3908838"/>
                <a:ext cx="5972978" cy="3025322"/>
              </a:xfrm>
              <a:prstGeom prst="rect">
                <a:avLst/>
              </a:prstGeom>
            </p:spPr>
          </p:pic>
          <p:pic>
            <p:nvPicPr>
              <p:cNvPr id="11" name="Content Placeholder 7">
                <a:extLst>
                  <a:ext uri="{FF2B5EF4-FFF2-40B4-BE49-F238E27FC236}">
                    <a16:creationId xmlns:a16="http://schemas.microsoft.com/office/drawing/2014/main" id="{C3A4C803-1C7F-41D3-A762-67F626A7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9375" y="1100884"/>
                <a:ext cx="4752000" cy="2593631"/>
              </a:xfrm>
              <a:prstGeom prst="rect">
                <a:avLst/>
              </a:prstGeom>
            </p:spPr>
          </p:pic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09350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4A75-3530-44DD-8940-9E02EAFD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Disjoint/Non-disjoint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550F51-8AFB-4712-9F8C-53840F6288E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47199" y="1690688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1600" dirty="0"/>
                  <a:t>3 rules for </a:t>
                </a:r>
                <a:r>
                  <a:rPr lang="en-IN" sz="1600" b="1" dirty="0"/>
                  <a:t>disjoint events </a:t>
                </a:r>
                <a:r>
                  <a:rPr lang="en-IN" sz="1600" dirty="0"/>
                  <a:t>are P(A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1600" dirty="0"/>
                  <a:t>B), P(S), P(Ac)</a:t>
                </a:r>
              </a:p>
              <a:p>
                <a:endParaRPr lang="en-IN" sz="1600" dirty="0"/>
              </a:p>
              <a:p>
                <a:endParaRPr lang="en-IN" sz="1600" dirty="0"/>
              </a:p>
              <a:p>
                <a:endParaRPr lang="en-IN" sz="1600" dirty="0"/>
              </a:p>
              <a:p>
                <a:endParaRPr lang="en-IN" sz="1600" dirty="0"/>
              </a:p>
              <a:p>
                <a:endParaRPr lang="en-IN" sz="1600" dirty="0"/>
              </a:p>
              <a:p>
                <a:endParaRPr lang="en-IN" sz="1600" dirty="0"/>
              </a:p>
              <a:p>
                <a:r>
                  <a:rPr lang="en-IN" sz="1600" dirty="0"/>
                  <a:t>If A={1,3,5} and B={2,4} then AUB = {1,3,5,2,4} and Ac ={2,4}</a:t>
                </a:r>
              </a:p>
              <a:p>
                <a:r>
                  <a:rPr lang="en-IN" sz="1600" dirty="0"/>
                  <a:t>P(S) is the </a:t>
                </a:r>
                <a:r>
                  <a:rPr lang="en-IN" sz="1600" b="1" dirty="0"/>
                  <a:t>outcome of all event </a:t>
                </a:r>
                <a:r>
                  <a:rPr lang="en-IN" sz="1600" dirty="0"/>
                  <a:t>which is always                     1 (or 100%)</a:t>
                </a:r>
              </a:p>
              <a:p>
                <a:r>
                  <a:rPr lang="en-IN" sz="1600" dirty="0"/>
                  <a:t>Probability of </a:t>
                </a:r>
                <a:r>
                  <a:rPr lang="en-IN" sz="1600" b="1" dirty="0"/>
                  <a:t>no events</a:t>
                </a:r>
                <a:r>
                  <a:rPr lang="en-IN" sz="1600" dirty="0"/>
                  <a:t>, P{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IN" sz="1600" dirty="0"/>
                  <a:t>} = P(Sc) = 1-P(S) = 1-1 =0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550F51-8AFB-4712-9F8C-53840F628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47199" y="1690688"/>
                <a:ext cx="5181600" cy="4351338"/>
              </a:xfrm>
              <a:blipFill>
                <a:blip r:embed="rId3"/>
                <a:stretch>
                  <a:fillRect l="-471" t="-980" r="-24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BD435-F508-4E89-81DD-2CF6DBAD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3613"/>
            <a:ext cx="5181600" cy="4351338"/>
          </a:xfrm>
        </p:spPr>
        <p:txBody>
          <a:bodyPr>
            <a:normAutofit/>
          </a:bodyPr>
          <a:lstStyle/>
          <a:p>
            <a:endParaRPr lang="en-IN" sz="1800" dirty="0"/>
          </a:p>
          <a:p>
            <a:r>
              <a:rPr lang="en-IN" sz="1600" dirty="0"/>
              <a:t>For </a:t>
            </a:r>
            <a:r>
              <a:rPr lang="en-IN" sz="1600" b="1" dirty="0"/>
              <a:t>non-disjoint events</a:t>
            </a:r>
            <a:r>
              <a:rPr lang="en-IN" sz="1600" dirty="0"/>
              <a:t>, P(AUB) is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C4AC3C5A-A5EC-4020-932D-98263BB4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87" y="2103926"/>
            <a:ext cx="3624613" cy="19597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A25C61-1E78-491A-A7BA-E56E85FDDB13}"/>
              </a:ext>
            </a:extLst>
          </p:cNvPr>
          <p:cNvGrpSpPr/>
          <p:nvPr/>
        </p:nvGrpSpPr>
        <p:grpSpPr>
          <a:xfrm>
            <a:off x="6781187" y="2182937"/>
            <a:ext cx="4572613" cy="3311450"/>
            <a:chOff x="6781187" y="2417738"/>
            <a:chExt cx="4572613" cy="3311450"/>
          </a:xfrm>
        </p:grpSpPr>
        <p:pic>
          <p:nvPicPr>
            <p:cNvPr id="7" name="Content Placeholder 13">
              <a:extLst>
                <a:ext uri="{FF2B5EF4-FFF2-40B4-BE49-F238E27FC236}">
                  <a16:creationId xmlns:a16="http://schemas.microsoft.com/office/drawing/2014/main" id="{387FE920-1124-4716-A97E-1AE1B71A7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1511" y="2417738"/>
              <a:ext cx="3592087" cy="13951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83844-88E9-4115-A76A-B52B0FABA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187" y="4020880"/>
              <a:ext cx="2235244" cy="16940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BDB6CD-F689-40D6-B474-A62F64C1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27555" y="4006642"/>
              <a:ext cx="2126245" cy="1722546"/>
            </a:xfrm>
            <a:prstGeom prst="rect">
              <a:avLst/>
            </a:prstGeom>
          </p:spPr>
        </p:pic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0787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510-7B7F-443A-ABC1-7443F7DD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Conditional Probability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Introducing conditional probability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3F8D-2084-4349-BEB6-A619B12EA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624" y="1866371"/>
            <a:ext cx="4684707" cy="4351338"/>
          </a:xfrm>
        </p:spPr>
        <p:txBody>
          <a:bodyPr anchor="t">
            <a:normAutofit/>
          </a:bodyPr>
          <a:lstStyle/>
          <a:p>
            <a:r>
              <a:rPr lang="en-IN" sz="1800" dirty="0"/>
              <a:t>P</a:t>
            </a:r>
            <a:r>
              <a:rPr lang="en-IN" sz="1600" dirty="0"/>
              <a:t>(A/B) is the </a:t>
            </a:r>
            <a:r>
              <a:rPr lang="en-IN" sz="1600" b="1" dirty="0"/>
              <a:t>probability of A </a:t>
            </a:r>
            <a:r>
              <a:rPr lang="en-IN" sz="1600" dirty="0"/>
              <a:t>if an event B happens </a:t>
            </a:r>
          </a:p>
          <a:p>
            <a:r>
              <a:rPr lang="en-IN" sz="1600" dirty="0"/>
              <a:t>A fair dice is rolled where event A is {2} and event B is {2,4,6}</a:t>
            </a:r>
          </a:p>
          <a:p>
            <a:r>
              <a:rPr lang="en-IN" sz="1600" b="1" dirty="0"/>
              <a:t>Probability of A increased </a:t>
            </a:r>
            <a:r>
              <a:rPr lang="en-IN" sz="1600" dirty="0"/>
              <a:t>from 1/2 to 1/3 when event B happens as sample space (possible outcome) decreased from {1,2,3,4,5,6} to {2,4,6}</a:t>
            </a:r>
          </a:p>
          <a:p>
            <a:endParaRPr lang="en-IN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EA6955-B900-4DB9-BE38-5F4F4EF3ED9B}"/>
              </a:ext>
            </a:extLst>
          </p:cNvPr>
          <p:cNvGrpSpPr/>
          <p:nvPr/>
        </p:nvGrpSpPr>
        <p:grpSpPr>
          <a:xfrm>
            <a:off x="5159964" y="1538995"/>
            <a:ext cx="6642459" cy="5006089"/>
            <a:chOff x="5413332" y="1182745"/>
            <a:chExt cx="6642459" cy="50060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25907E-65F7-43C0-A9AB-1F54BF22A7B0}"/>
                </a:ext>
              </a:extLst>
            </p:cNvPr>
            <p:cNvGrpSpPr/>
            <p:nvPr/>
          </p:nvGrpSpPr>
          <p:grpSpPr>
            <a:xfrm>
              <a:off x="7253387" y="1182745"/>
              <a:ext cx="4376678" cy="1072884"/>
              <a:chOff x="7253387" y="1182999"/>
              <a:chExt cx="4376678" cy="10728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EBAA231-F403-43DA-96C3-ED8E6595E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3387" y="1182999"/>
                <a:ext cx="2689333" cy="107288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F9736B-226D-4C61-8700-A7F66EBB6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2720" y="1182999"/>
                <a:ext cx="1687345" cy="1021288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6255E4-FA2E-4D31-82E7-2ACFEC64C7B6}"/>
                </a:ext>
              </a:extLst>
            </p:cNvPr>
            <p:cNvGrpSpPr/>
            <p:nvPr/>
          </p:nvGrpSpPr>
          <p:grpSpPr>
            <a:xfrm>
              <a:off x="5413332" y="2260987"/>
              <a:ext cx="6642459" cy="3927847"/>
              <a:chOff x="5413332" y="2260987"/>
              <a:chExt cx="6642459" cy="392784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FAA32E0-5BFC-40EF-924D-3ACCBB8A7D7C}"/>
                  </a:ext>
                </a:extLst>
              </p:cNvPr>
              <p:cNvGrpSpPr/>
              <p:nvPr/>
            </p:nvGrpSpPr>
            <p:grpSpPr>
              <a:xfrm>
                <a:off x="5709278" y="2260987"/>
                <a:ext cx="6346513" cy="1295301"/>
                <a:chOff x="5709278" y="2260987"/>
                <a:chExt cx="6346513" cy="129530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1FB62FB-4D90-4F9C-B812-E215B16AE762}"/>
                    </a:ext>
                  </a:extLst>
                </p:cNvPr>
                <p:cNvGrpSpPr/>
                <p:nvPr/>
              </p:nvGrpSpPr>
              <p:grpSpPr>
                <a:xfrm>
                  <a:off x="5709278" y="2260987"/>
                  <a:ext cx="4757300" cy="1295301"/>
                  <a:chOff x="5709278" y="2260987"/>
                  <a:chExt cx="4757300" cy="1295301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4399D4CF-19A9-4BAF-B411-A59B58690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09278" y="2260987"/>
                    <a:ext cx="2050886" cy="1072884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74DD6E42-CC3D-433A-BA5E-0AD53E71E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81413" y="2689182"/>
                    <a:ext cx="2485165" cy="86710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C99F9197-D8A4-432C-96AE-854C5CF5D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90784" y="2797429"/>
                  <a:ext cx="1365007" cy="650611"/>
                </a:xfrm>
                <a:prstGeom prst="rect">
                  <a:avLst/>
                </a:prstGeom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DCBE55E-912A-4702-9EC8-FE40F0BE7581}"/>
                  </a:ext>
                </a:extLst>
              </p:cNvPr>
              <p:cNvGrpSpPr/>
              <p:nvPr/>
            </p:nvGrpSpPr>
            <p:grpSpPr>
              <a:xfrm>
                <a:off x="5413332" y="3556288"/>
                <a:ext cx="6050043" cy="2632546"/>
                <a:chOff x="5413332" y="3556288"/>
                <a:chExt cx="6050043" cy="263254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9B126F6-5256-4CE1-9602-F08F20EDB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22066" y="3977438"/>
                  <a:ext cx="3041309" cy="2109107"/>
                </a:xfrm>
                <a:prstGeom prst="rect">
                  <a:avLst/>
                </a:prstGeom>
              </p:spPr>
            </p:pic>
            <p:pic>
              <p:nvPicPr>
                <p:cNvPr id="11" name="Content Placeholder 5">
                  <a:extLst>
                    <a:ext uri="{FF2B5EF4-FFF2-40B4-BE49-F238E27FC236}">
                      <a16:creationId xmlns:a16="http://schemas.microsoft.com/office/drawing/2014/main" id="{970F9021-7666-493E-BF50-1AA628BB8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3332" y="3556288"/>
                  <a:ext cx="2586476" cy="2632546"/>
                </a:xfrm>
                <a:prstGeom prst="rect">
                  <a:avLst/>
                </a:prstGeom>
              </p:spPr>
            </p:pic>
          </p:grpSp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58649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35C7-A53F-4217-913C-6973CB99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5" y="5499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Bayes Theorem</a:t>
            </a:r>
            <a:br>
              <a:rPr lang="en-IN" dirty="0"/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short introduction to Bayes Theorem and independence</a:t>
            </a:r>
            <a:endParaRPr lang="en-IN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6017-496A-47F8-A57C-1FAEDBB98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034" y="1253331"/>
            <a:ext cx="6706379" cy="4351338"/>
          </a:xfrm>
        </p:spPr>
        <p:txBody>
          <a:bodyPr>
            <a:normAutofit/>
          </a:bodyPr>
          <a:lstStyle/>
          <a:p>
            <a:r>
              <a:rPr lang="en-IN" sz="1600" dirty="0"/>
              <a:t>A and B independent events if P(A/B) = P(A) i.e. </a:t>
            </a:r>
            <a:r>
              <a:rPr lang="en-IN" sz="1600" b="1" dirty="0"/>
              <a:t>no change in the probability </a:t>
            </a:r>
            <a:r>
              <a:rPr lang="en-IN" sz="1600" dirty="0"/>
              <a:t>of an event A if event B happens</a:t>
            </a:r>
          </a:p>
          <a:p>
            <a:r>
              <a:rPr lang="en-IN" sz="1600" dirty="0"/>
              <a:t>Line1 and Line2 represents relationship between Weight vs. Height in the graph and </a:t>
            </a:r>
            <a:r>
              <a:rPr lang="en-IN" sz="1600" b="1" dirty="0"/>
              <a:t>each line </a:t>
            </a:r>
            <a:r>
              <a:rPr lang="en-IN" sz="1600" dirty="0"/>
              <a:t>(event A) has respective chances for the data (event B) </a:t>
            </a:r>
          </a:p>
          <a:p>
            <a:r>
              <a:rPr lang="en-IN" sz="1600" dirty="0"/>
              <a:t>Assume the probability of Line2 and Line1 increases and decreases after the data and Bayes theorem maps the probability for any line </a:t>
            </a:r>
            <a:r>
              <a:rPr lang="en-IN" sz="1600" b="1" dirty="0"/>
              <a:t>prior to the data P(A) and post the data P(A/B)</a:t>
            </a:r>
          </a:p>
          <a:p>
            <a:r>
              <a:rPr lang="en-IN" sz="1600" dirty="0"/>
              <a:t>P(A/B) represents probability of line for given data and likelihood P(B/A) represents </a:t>
            </a:r>
            <a:r>
              <a:rPr lang="en-IN" sz="1600" b="1" dirty="0"/>
              <a:t>probability of data for given line</a:t>
            </a:r>
            <a:r>
              <a:rPr lang="en-IN" sz="1600" dirty="0"/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C9E479-3926-4D11-A2F8-10FB72CB30A0}"/>
              </a:ext>
            </a:extLst>
          </p:cNvPr>
          <p:cNvGrpSpPr/>
          <p:nvPr/>
        </p:nvGrpSpPr>
        <p:grpSpPr>
          <a:xfrm>
            <a:off x="2241089" y="121040"/>
            <a:ext cx="9876223" cy="6615919"/>
            <a:chOff x="2315777" y="187086"/>
            <a:chExt cx="9876223" cy="661591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3B9DD8A-69F2-49CC-A2C8-02001241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777" y="4209558"/>
              <a:ext cx="4863424" cy="2593447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D12D3E1-413D-4C2C-B56D-F4AA71C1E77D}"/>
                </a:ext>
              </a:extLst>
            </p:cNvPr>
            <p:cNvGrpSpPr/>
            <p:nvPr/>
          </p:nvGrpSpPr>
          <p:grpSpPr>
            <a:xfrm>
              <a:off x="7328575" y="187086"/>
              <a:ext cx="4863425" cy="6615919"/>
              <a:chOff x="6979556" y="95355"/>
              <a:chExt cx="5150294" cy="661591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82BAAD3-189D-44DD-A438-AFDE8864CD12}"/>
                  </a:ext>
                </a:extLst>
              </p:cNvPr>
              <p:cNvGrpSpPr/>
              <p:nvPr/>
            </p:nvGrpSpPr>
            <p:grpSpPr>
              <a:xfrm>
                <a:off x="6979556" y="95355"/>
                <a:ext cx="5150294" cy="4497240"/>
                <a:chOff x="6979556" y="146726"/>
                <a:chExt cx="5150294" cy="4497240"/>
              </a:xfrm>
            </p:grpSpPr>
            <p:pic>
              <p:nvPicPr>
                <p:cNvPr id="40" name="Content Placeholder 5">
                  <a:extLst>
                    <a:ext uri="{FF2B5EF4-FFF2-40B4-BE49-F238E27FC236}">
                      <a16:creationId xmlns:a16="http://schemas.microsoft.com/office/drawing/2014/main" id="{6719B6D3-6A8F-42E6-9BF0-9280A64DC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63958" y="148514"/>
                  <a:ext cx="2765892" cy="1642645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393C4987-3783-4E5D-83DF-7FB23AF7A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79556" y="146726"/>
                  <a:ext cx="2092306" cy="1642645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2399483-D175-44DC-A7E7-B90727D5E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79202" y="1878077"/>
                  <a:ext cx="4369509" cy="2765889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059C78B-8224-4023-BB68-F4B0EAF71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3122" y="4782256"/>
                <a:ext cx="2801670" cy="1929018"/>
              </a:xfrm>
              <a:prstGeom prst="rect">
                <a:avLst/>
              </a:prstGeom>
            </p:spPr>
          </p:pic>
        </p:grp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38207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BB20-C133-4B1B-8A1C-63DC2D33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6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IN" sz="40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Probability </a:t>
            </a:r>
            <a:br>
              <a:rPr lang="en-IN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difference between discrete and continuous probability and its density functions</a:t>
            </a:r>
            <a:endParaRPr lang="en-I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C6FD0-9F8C-489A-98E4-3A32B72A8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5732" y="1643124"/>
            <a:ext cx="11337534" cy="4351338"/>
          </a:xfrm>
        </p:spPr>
        <p:txBody>
          <a:bodyPr>
            <a:normAutofit/>
          </a:bodyPr>
          <a:lstStyle/>
          <a:p>
            <a:r>
              <a:rPr lang="en-IN" sz="1600" dirty="0"/>
              <a:t>An experiment has measured height with sample space ranges [0,10] will have </a:t>
            </a:r>
            <a:r>
              <a:rPr lang="en-IN" sz="1600" b="1" dirty="0"/>
              <a:t>infinite outcomes</a:t>
            </a:r>
          </a:p>
          <a:p>
            <a:r>
              <a:rPr lang="en-IN" sz="1600" dirty="0"/>
              <a:t>Probability across the intervals for uniform distribution are generalized through </a:t>
            </a:r>
            <a:r>
              <a:rPr lang="en-IN" sz="1600" b="1" dirty="0"/>
              <a:t>probability density function, f(x) </a:t>
            </a:r>
          </a:p>
          <a:p>
            <a:r>
              <a:rPr lang="en-IN" sz="1600" dirty="0"/>
              <a:t>Probability [a,b] is the </a:t>
            </a:r>
            <a:r>
              <a:rPr lang="en-IN" sz="1600" b="1" dirty="0"/>
              <a:t>area under curve </a:t>
            </a:r>
            <a:r>
              <a:rPr lang="en-IN" sz="1600" dirty="0"/>
              <a:t>given by area of rectangle = length(1/10)*breadth(b-a) and overall area is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A0102D-4834-45B4-8E8D-67152ECAE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2962" y="2837727"/>
            <a:ext cx="4147409" cy="315673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0D889-662B-417F-B301-DDA03FAC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56" y="2841037"/>
            <a:ext cx="7190125" cy="315673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40208202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DcR_SlideID>28d2f36b-186f-4223-b193-d382fa308960</DcR_SlideID>
</file>

<file path=customXml/item10.xml><?xml version="1.0" encoding="utf-8"?>
<DcR_SlideID>bd9ccddb-0c9e-47af-9ea5-d5a59e0e1ef7</DcR_SlideID>
</file>

<file path=customXml/item11.xml><?xml version="1.0" encoding="utf-8"?>
<DcR_SlideID>bb4ce203-5703-41ec-ac26-f333a72a1b05</DcR_SlideID>
</file>

<file path=customXml/item12.xml><?xml version="1.0" encoding="utf-8"?>
<DcR_SlideID>56769605-f4f0-4122-b2af-22a67ace7be9</DcR_SlideID>
</file>

<file path=customXml/item13.xml><?xml version="1.0" encoding="utf-8"?>
<DcR_SlideID>592193a4-70d9-4698-b390-8f151c511223</DcR_SlideID>
</file>

<file path=customXml/item14.xml><?xml version="1.0" encoding="utf-8"?>
<DcR_SlideID>49c40760-d8fb-4f0d-aaa5-f857131bb40c</DcR_SlideID>
</file>

<file path=customXml/item15.xml><?xml version="1.0" encoding="utf-8"?>
<DcR_SlideID>f831eeef-a1e8-4ee1-9c67-df5a9a61fbaf</DcR_SlideID>
</file>

<file path=customXml/item16.xml><?xml version="1.0" encoding="utf-8"?>
<DcR_SlideID>a039855a-c3b5-482a-a92c-5458803b881f</DcR_SlideID>
</file>

<file path=customXml/item17.xml><?xml version="1.0" encoding="utf-8"?>
<DcR_SlideID>21de799e-44e7-4bce-9a61-3fbe3bb38488</DcR_SlideID>
</file>

<file path=customXml/item18.xml><?xml version="1.0" encoding="utf-8"?>
<DcR_SlideID>e86129e4-f968-4201-b9f2-b9e01e2bd391</DcR_SlideID>
</file>

<file path=customXml/item19.xml><?xml version="1.0" encoding="utf-8"?>
<DcR_SlideID>73855723-4614-4be3-a314-1139899d6cce</DcR_SlideID>
</file>

<file path=customXml/item2.xml><?xml version="1.0" encoding="utf-8"?>
<DcR_SlideID>e15bc657-033c-4ee3-9c9c-7a1aa21a2242</DcR_SlideID>
</file>

<file path=customXml/item20.xml><?xml version="1.0" encoding="utf-8"?>
<DcR_SlideID>dbb93a61-4b23-426c-b87b-cf365907b977</DcR_SlideID>
</file>

<file path=customXml/item21.xml><?xml version="1.0" encoding="utf-8"?>
<DcR_SlideID>979cd557-8a68-44a7-8cbd-017af740da52</DcR_SlideID>
</file>

<file path=customXml/item22.xml><?xml version="1.0" encoding="utf-8"?>
<DcR_SlideID>8a72584e-c4fe-421b-9c54-1151bee5a0d7</DcR_SlideID>
</file>

<file path=customXml/item23.xml><?xml version="1.0" encoding="utf-8"?>
<DcR_SlideID>486b6ed5-ce00-4807-9cb0-2a70ad411c58</DcR_SlideID>
</file>

<file path=customXml/item24.xml><?xml version="1.0" encoding="utf-8"?>
<DcR_SlideID>ba93fdb2-7bf4-41cb-a039-e1ed45e18088</DcR_SlideID>
</file>

<file path=customXml/item25.xml><?xml version="1.0" encoding="utf-8"?>
<DcR_SlideID>4710c83c-be72-4d48-acd5-91f1fd9d94c7</DcR_SlideID>
</file>

<file path=customXml/item26.xml><?xml version="1.0" encoding="utf-8"?>
<DcR_SlideID>9d50b1a2-c852-46c1-b969-2641ebf4641e</DcR_SlideID>
</file>

<file path=customXml/item27.xml><?xml version="1.0" encoding="utf-8"?>
<DcR_SlideID>d7a6255a-6428-4c16-9d98-949893f745d1</DcR_SlideID>
</file>

<file path=customXml/item28.xml><?xml version="1.0" encoding="utf-8"?>
<DcR_SlideID>921806db-5fe7-481b-aed1-5a596a380af5</DcR_SlideID>
</file>

<file path=customXml/item29.xml><?xml version="1.0" encoding="utf-8"?>
<DcR_SlideID>6a797941-942f-498b-817c-c7ab06c8467e</DcR_SlideID>
</file>

<file path=customXml/item3.xml><?xml version="1.0" encoding="utf-8"?>
<DcR_SlideID>179a4895-9f94-4b0f-9963-abeeb79009f7</DcR_SlideID>
</file>

<file path=customXml/item30.xml><?xml version="1.0" encoding="utf-8"?>
<DcR_SlideID>3c47183d-b2db-48c7-ade2-bc57fbab3a2b</DcR_SlideID>
</file>

<file path=customXml/item31.xml><?xml version="1.0" encoding="utf-8"?>
<DcR_SlideID>ab823292-d8ad-4633-9d9d-86e5323a68ad</DcR_SlideID>
</file>

<file path=customXml/item32.xml><?xml version="1.0" encoding="utf-8"?>
<DcR_SlideID>8c2b53b5-9394-40e6-a796-e04d7ff6bf0f</DcR_SlideID>
</file>

<file path=customXml/item33.xml><?xml version="1.0" encoding="utf-8"?>
<DcR_SlideID>af9b3161-f6e8-4c2c-86df-c75afa9d8dee</DcR_SlideID>
</file>

<file path=customXml/item34.xml><?xml version="1.0" encoding="utf-8"?>
<DcR_SlideID>32c82135-09ac-47af-91cd-9db2d6bd0560</DcR_SlideID>
</file>

<file path=customXml/item35.xml><?xml version="1.0" encoding="utf-8"?>
<DcR_SlideID>f1c029b2-1964-4fc0-9ff6-48947c225703</DcR_SlideID>
</file>

<file path=customXml/item36.xml><?xml version="1.0" encoding="utf-8"?>
<DcR_SlideID>acef8029-a4fd-4283-9bfa-1f4ca2651ce5</DcR_SlideID>
</file>

<file path=customXml/item37.xml><?xml version="1.0" encoding="utf-8"?>
<DcR_SlideID>ede87e57-f720-4dee-a7b0-5fc580b58747</DcR_SlideID>
</file>

<file path=customXml/item38.xml><?xml version="1.0" encoding="utf-8"?>
<DcR_SlideID>b636b7c3-86bd-43cd-b51a-2e08757cfff3</DcR_SlideID>
</file>

<file path=customXml/item39.xml><?xml version="1.0" encoding="utf-8"?>
<DcR_SlideID>8b6df313-3609-4c04-b801-3ae94f2091d3</DcR_SlideID>
</file>

<file path=customXml/item4.xml><?xml version="1.0" encoding="utf-8"?>
<DcR_SlideID>f8d05d39-5007-4e0c-9d72-ad615c664cd4</DcR_SlideID>
</file>

<file path=customXml/item40.xml><?xml version="1.0" encoding="utf-8"?>
<DcR_SlideID>41345bae-ffbb-4d77-a1a0-c78debd46f7d</DcR_SlideID>
</file>

<file path=customXml/item41.xml><?xml version="1.0" encoding="utf-8"?>
<DcR_SlideID>c0c7ee3f-224f-4cfe-b939-4f85c31b6bfc</DcR_SlideID>
</file>

<file path=customXml/item42.xml><?xml version="1.0" encoding="utf-8"?>
<DcR_SlideID>cc069f83-09e2-4014-be21-82af933c2496</DcR_SlideID>
</file>

<file path=customXml/item43.xml><?xml version="1.0" encoding="utf-8"?>
<DcR_SlideID>ba585ee5-6b49-4851-94c1-bcb36f82dd2b</DcR_SlideID>
</file>

<file path=customXml/item44.xml><?xml version="1.0" encoding="utf-8"?>
<DcR_SlideID>f9f8e8f1-69e2-4dc9-816d-b7a67db63171</DcR_SlideID>
</file>

<file path=customXml/item45.xml><?xml version="1.0" encoding="utf-8"?>
<DcR_SlideID>aa90b28f-9463-4e4f-8dc2-d1a5bbe5f30a</DcR_SlideID>
</file>

<file path=customXml/item5.xml><?xml version="1.0" encoding="utf-8"?>
<DcR_SlideID>79d5cc54-8e9e-443d-9dc8-0c9db02eb98d</DcR_SlideID>
</file>

<file path=customXml/item6.xml><?xml version="1.0" encoding="utf-8"?>
<DcR_SlideID>e2dafc39-8936-418a-8c3d-c9e906379272</DcR_SlideID>
</file>

<file path=customXml/item7.xml><?xml version="1.0" encoding="utf-8"?>
<DcR_SlideID>73843942-bde2-4f22-acba-75a20c8d3d0c</DcR_SlideID>
</file>

<file path=customXml/item8.xml><?xml version="1.0" encoding="utf-8"?>
<DcR_SlideID>ab16aa51-14a4-4e59-adb5-f368e7b1742a</DcR_SlideID>
</file>

<file path=customXml/item9.xml><?xml version="1.0" encoding="utf-8"?>
<DcR_SlideID>406318e2-9dfb-4611-958c-065b8061aaa4</DcR_SlideID>
</file>

<file path=customXml/itemProps1.xml><?xml version="1.0" encoding="utf-8"?>
<ds:datastoreItem xmlns:ds="http://schemas.openxmlformats.org/officeDocument/2006/customXml" ds:itemID="{ED3EA4B0-8671-4E53-BB89-5DC7CAE93AB1}">
  <ds:schemaRefs/>
</ds:datastoreItem>
</file>

<file path=customXml/itemProps10.xml><?xml version="1.0" encoding="utf-8"?>
<ds:datastoreItem xmlns:ds="http://schemas.openxmlformats.org/officeDocument/2006/customXml" ds:itemID="{9C36CA0B-3F90-4D89-BBFF-9FC54E3ED602}">
  <ds:schemaRefs/>
</ds:datastoreItem>
</file>

<file path=customXml/itemProps11.xml><?xml version="1.0" encoding="utf-8"?>
<ds:datastoreItem xmlns:ds="http://schemas.openxmlformats.org/officeDocument/2006/customXml" ds:itemID="{3D5C1418-A41C-4C6A-AAA4-48AB62CBF45A}">
  <ds:schemaRefs/>
</ds:datastoreItem>
</file>

<file path=customXml/itemProps12.xml><?xml version="1.0" encoding="utf-8"?>
<ds:datastoreItem xmlns:ds="http://schemas.openxmlformats.org/officeDocument/2006/customXml" ds:itemID="{68A015A3-9255-4125-A17E-68954CB8E8D5}">
  <ds:schemaRefs/>
</ds:datastoreItem>
</file>

<file path=customXml/itemProps13.xml><?xml version="1.0" encoding="utf-8"?>
<ds:datastoreItem xmlns:ds="http://schemas.openxmlformats.org/officeDocument/2006/customXml" ds:itemID="{6366DC36-9AE9-464A-B680-1784CE93982E}">
  <ds:schemaRefs/>
</ds:datastoreItem>
</file>

<file path=customXml/itemProps14.xml><?xml version="1.0" encoding="utf-8"?>
<ds:datastoreItem xmlns:ds="http://schemas.openxmlformats.org/officeDocument/2006/customXml" ds:itemID="{E7BB3A63-C346-4CAF-9D56-D7902315F42A}">
  <ds:schemaRefs/>
</ds:datastoreItem>
</file>

<file path=customXml/itemProps15.xml><?xml version="1.0" encoding="utf-8"?>
<ds:datastoreItem xmlns:ds="http://schemas.openxmlformats.org/officeDocument/2006/customXml" ds:itemID="{AC123BC1-4765-4035-8A34-428DC6C88DB4}">
  <ds:schemaRefs/>
</ds:datastoreItem>
</file>

<file path=customXml/itemProps16.xml><?xml version="1.0" encoding="utf-8"?>
<ds:datastoreItem xmlns:ds="http://schemas.openxmlformats.org/officeDocument/2006/customXml" ds:itemID="{3B7E1D93-8553-45C7-9E31-F333CC3D2F12}">
  <ds:schemaRefs/>
</ds:datastoreItem>
</file>

<file path=customXml/itemProps17.xml><?xml version="1.0" encoding="utf-8"?>
<ds:datastoreItem xmlns:ds="http://schemas.openxmlformats.org/officeDocument/2006/customXml" ds:itemID="{30F5F434-368F-4ACC-A2E1-006F3AB8943D}">
  <ds:schemaRefs/>
</ds:datastoreItem>
</file>

<file path=customXml/itemProps18.xml><?xml version="1.0" encoding="utf-8"?>
<ds:datastoreItem xmlns:ds="http://schemas.openxmlformats.org/officeDocument/2006/customXml" ds:itemID="{6A6AB03B-1606-4271-9103-8837D666888D}">
  <ds:schemaRefs/>
</ds:datastoreItem>
</file>

<file path=customXml/itemProps19.xml><?xml version="1.0" encoding="utf-8"?>
<ds:datastoreItem xmlns:ds="http://schemas.openxmlformats.org/officeDocument/2006/customXml" ds:itemID="{F88D8320-B5CD-4F96-A6BC-0570F3F12CE7}">
  <ds:schemaRefs/>
</ds:datastoreItem>
</file>

<file path=customXml/itemProps2.xml><?xml version="1.0" encoding="utf-8"?>
<ds:datastoreItem xmlns:ds="http://schemas.openxmlformats.org/officeDocument/2006/customXml" ds:itemID="{7B59A56D-D831-43AF-A1FC-D6101843061F}">
  <ds:schemaRefs/>
</ds:datastoreItem>
</file>

<file path=customXml/itemProps20.xml><?xml version="1.0" encoding="utf-8"?>
<ds:datastoreItem xmlns:ds="http://schemas.openxmlformats.org/officeDocument/2006/customXml" ds:itemID="{27366A43-36CB-48D8-AF78-AFF06E99B0F7}">
  <ds:schemaRefs/>
</ds:datastoreItem>
</file>

<file path=customXml/itemProps21.xml><?xml version="1.0" encoding="utf-8"?>
<ds:datastoreItem xmlns:ds="http://schemas.openxmlformats.org/officeDocument/2006/customXml" ds:itemID="{B586D5EE-306D-49E5-BC0A-8B9D12550C01}">
  <ds:schemaRefs/>
</ds:datastoreItem>
</file>

<file path=customXml/itemProps22.xml><?xml version="1.0" encoding="utf-8"?>
<ds:datastoreItem xmlns:ds="http://schemas.openxmlformats.org/officeDocument/2006/customXml" ds:itemID="{BD8AE54D-9EF4-4270-8DF7-E84EE7D779FA}">
  <ds:schemaRefs/>
</ds:datastoreItem>
</file>

<file path=customXml/itemProps23.xml><?xml version="1.0" encoding="utf-8"?>
<ds:datastoreItem xmlns:ds="http://schemas.openxmlformats.org/officeDocument/2006/customXml" ds:itemID="{26003765-4137-4DFF-97BB-642F1F2966EC}">
  <ds:schemaRefs/>
</ds:datastoreItem>
</file>

<file path=customXml/itemProps24.xml><?xml version="1.0" encoding="utf-8"?>
<ds:datastoreItem xmlns:ds="http://schemas.openxmlformats.org/officeDocument/2006/customXml" ds:itemID="{4C10918E-6152-444F-98F5-EFDF53FA0E8C}">
  <ds:schemaRefs/>
</ds:datastoreItem>
</file>

<file path=customXml/itemProps25.xml><?xml version="1.0" encoding="utf-8"?>
<ds:datastoreItem xmlns:ds="http://schemas.openxmlformats.org/officeDocument/2006/customXml" ds:itemID="{E7A7B808-C2D4-4781-84B3-7F9A457DD0D0}">
  <ds:schemaRefs/>
</ds:datastoreItem>
</file>

<file path=customXml/itemProps26.xml><?xml version="1.0" encoding="utf-8"?>
<ds:datastoreItem xmlns:ds="http://schemas.openxmlformats.org/officeDocument/2006/customXml" ds:itemID="{BFAF960C-5A0E-458C-A2BA-C458856D024B}">
  <ds:schemaRefs/>
</ds:datastoreItem>
</file>

<file path=customXml/itemProps27.xml><?xml version="1.0" encoding="utf-8"?>
<ds:datastoreItem xmlns:ds="http://schemas.openxmlformats.org/officeDocument/2006/customXml" ds:itemID="{573263F9-7AE3-4D19-8DDB-040ED3F07F35}">
  <ds:schemaRefs/>
</ds:datastoreItem>
</file>

<file path=customXml/itemProps28.xml><?xml version="1.0" encoding="utf-8"?>
<ds:datastoreItem xmlns:ds="http://schemas.openxmlformats.org/officeDocument/2006/customXml" ds:itemID="{E544D532-1CC2-4F8D-8898-C00E6F2E1AF3}">
  <ds:schemaRefs/>
</ds:datastoreItem>
</file>

<file path=customXml/itemProps29.xml><?xml version="1.0" encoding="utf-8"?>
<ds:datastoreItem xmlns:ds="http://schemas.openxmlformats.org/officeDocument/2006/customXml" ds:itemID="{BDC39A26-86AB-40F4-9F34-7853747980ED}">
  <ds:schemaRefs/>
</ds:datastoreItem>
</file>

<file path=customXml/itemProps3.xml><?xml version="1.0" encoding="utf-8"?>
<ds:datastoreItem xmlns:ds="http://schemas.openxmlformats.org/officeDocument/2006/customXml" ds:itemID="{A8FB476B-F63D-4FFA-BB12-571CCDB9C67A}">
  <ds:schemaRefs/>
</ds:datastoreItem>
</file>

<file path=customXml/itemProps30.xml><?xml version="1.0" encoding="utf-8"?>
<ds:datastoreItem xmlns:ds="http://schemas.openxmlformats.org/officeDocument/2006/customXml" ds:itemID="{57A8DA6D-9B9C-4883-9795-926124C18A07}">
  <ds:schemaRefs/>
</ds:datastoreItem>
</file>

<file path=customXml/itemProps31.xml><?xml version="1.0" encoding="utf-8"?>
<ds:datastoreItem xmlns:ds="http://schemas.openxmlformats.org/officeDocument/2006/customXml" ds:itemID="{DFCDCD1E-2066-44DE-9F90-25EC2AE6A691}">
  <ds:schemaRefs/>
</ds:datastoreItem>
</file>

<file path=customXml/itemProps32.xml><?xml version="1.0" encoding="utf-8"?>
<ds:datastoreItem xmlns:ds="http://schemas.openxmlformats.org/officeDocument/2006/customXml" ds:itemID="{64A4872A-9622-4FA0-96C1-E46A20DC9252}">
  <ds:schemaRefs/>
</ds:datastoreItem>
</file>

<file path=customXml/itemProps33.xml><?xml version="1.0" encoding="utf-8"?>
<ds:datastoreItem xmlns:ds="http://schemas.openxmlformats.org/officeDocument/2006/customXml" ds:itemID="{FA2F0F9D-E72B-49D0-8CE6-161D2F6D4DD7}">
  <ds:schemaRefs/>
</ds:datastoreItem>
</file>

<file path=customXml/itemProps34.xml><?xml version="1.0" encoding="utf-8"?>
<ds:datastoreItem xmlns:ds="http://schemas.openxmlformats.org/officeDocument/2006/customXml" ds:itemID="{D462F2B3-B979-455A-9F52-D7AAAE62C477}">
  <ds:schemaRefs/>
</ds:datastoreItem>
</file>

<file path=customXml/itemProps35.xml><?xml version="1.0" encoding="utf-8"?>
<ds:datastoreItem xmlns:ds="http://schemas.openxmlformats.org/officeDocument/2006/customXml" ds:itemID="{7D2A6046-051C-403D-AB25-414DED947439}">
  <ds:schemaRefs/>
</ds:datastoreItem>
</file>

<file path=customXml/itemProps36.xml><?xml version="1.0" encoding="utf-8"?>
<ds:datastoreItem xmlns:ds="http://schemas.openxmlformats.org/officeDocument/2006/customXml" ds:itemID="{29D9D572-5A93-4FCA-83BC-D7D5E49BDB90}">
  <ds:schemaRefs/>
</ds:datastoreItem>
</file>

<file path=customXml/itemProps37.xml><?xml version="1.0" encoding="utf-8"?>
<ds:datastoreItem xmlns:ds="http://schemas.openxmlformats.org/officeDocument/2006/customXml" ds:itemID="{8D483636-5BDE-4FE3-8033-708ACCC090C7}">
  <ds:schemaRefs/>
</ds:datastoreItem>
</file>

<file path=customXml/itemProps38.xml><?xml version="1.0" encoding="utf-8"?>
<ds:datastoreItem xmlns:ds="http://schemas.openxmlformats.org/officeDocument/2006/customXml" ds:itemID="{A39D680A-0C15-4D73-879C-A56D72C07572}">
  <ds:schemaRefs/>
</ds:datastoreItem>
</file>

<file path=customXml/itemProps39.xml><?xml version="1.0" encoding="utf-8"?>
<ds:datastoreItem xmlns:ds="http://schemas.openxmlformats.org/officeDocument/2006/customXml" ds:itemID="{AE87BC6D-E539-4586-B15C-494212EA8E3B}">
  <ds:schemaRefs/>
</ds:datastoreItem>
</file>

<file path=customXml/itemProps4.xml><?xml version="1.0" encoding="utf-8"?>
<ds:datastoreItem xmlns:ds="http://schemas.openxmlformats.org/officeDocument/2006/customXml" ds:itemID="{CE9455AB-1CEE-42FB-8E18-013CE68656A2}">
  <ds:schemaRefs/>
</ds:datastoreItem>
</file>

<file path=customXml/itemProps40.xml><?xml version="1.0" encoding="utf-8"?>
<ds:datastoreItem xmlns:ds="http://schemas.openxmlformats.org/officeDocument/2006/customXml" ds:itemID="{0274B9ED-68C0-4891-A310-314095CB2967}">
  <ds:schemaRefs/>
</ds:datastoreItem>
</file>

<file path=customXml/itemProps41.xml><?xml version="1.0" encoding="utf-8"?>
<ds:datastoreItem xmlns:ds="http://schemas.openxmlformats.org/officeDocument/2006/customXml" ds:itemID="{7378FDA5-5768-4CDC-A25F-17EEE88EA7AE}">
  <ds:schemaRefs/>
</ds:datastoreItem>
</file>

<file path=customXml/itemProps42.xml><?xml version="1.0" encoding="utf-8"?>
<ds:datastoreItem xmlns:ds="http://schemas.openxmlformats.org/officeDocument/2006/customXml" ds:itemID="{A429976E-50E0-4D93-997F-97E9C8EC3BEB}">
  <ds:schemaRefs/>
</ds:datastoreItem>
</file>

<file path=customXml/itemProps43.xml><?xml version="1.0" encoding="utf-8"?>
<ds:datastoreItem xmlns:ds="http://schemas.openxmlformats.org/officeDocument/2006/customXml" ds:itemID="{967E6F8F-A85C-4C77-A8AE-91F06D38C74E}">
  <ds:schemaRefs/>
</ds:datastoreItem>
</file>

<file path=customXml/itemProps44.xml><?xml version="1.0" encoding="utf-8"?>
<ds:datastoreItem xmlns:ds="http://schemas.openxmlformats.org/officeDocument/2006/customXml" ds:itemID="{20DCE5B6-B95A-43A7-9824-3D3221D54506}">
  <ds:schemaRefs/>
</ds:datastoreItem>
</file>

<file path=customXml/itemProps45.xml><?xml version="1.0" encoding="utf-8"?>
<ds:datastoreItem xmlns:ds="http://schemas.openxmlformats.org/officeDocument/2006/customXml" ds:itemID="{E913CD5F-489F-4171-A74F-F6CF3F5FAA47}">
  <ds:schemaRefs/>
</ds:datastoreItem>
</file>

<file path=customXml/itemProps5.xml><?xml version="1.0" encoding="utf-8"?>
<ds:datastoreItem xmlns:ds="http://schemas.openxmlformats.org/officeDocument/2006/customXml" ds:itemID="{1AE4576B-F053-4959-A987-91F0D7AA9078}">
  <ds:schemaRefs/>
</ds:datastoreItem>
</file>

<file path=customXml/itemProps6.xml><?xml version="1.0" encoding="utf-8"?>
<ds:datastoreItem xmlns:ds="http://schemas.openxmlformats.org/officeDocument/2006/customXml" ds:itemID="{876639B1-F088-4B46-AA3B-B1086F9CE677}">
  <ds:schemaRefs/>
</ds:datastoreItem>
</file>

<file path=customXml/itemProps7.xml><?xml version="1.0" encoding="utf-8"?>
<ds:datastoreItem xmlns:ds="http://schemas.openxmlformats.org/officeDocument/2006/customXml" ds:itemID="{94F8DD34-7FE2-49F9-A90D-E72E28B6ECD1}">
  <ds:schemaRefs/>
</ds:datastoreItem>
</file>

<file path=customXml/itemProps8.xml><?xml version="1.0" encoding="utf-8"?>
<ds:datastoreItem xmlns:ds="http://schemas.openxmlformats.org/officeDocument/2006/customXml" ds:itemID="{E70697C1-1714-4E9D-A78D-DF8B31678CEC}">
  <ds:schemaRefs/>
</ds:datastoreItem>
</file>

<file path=customXml/itemProps9.xml><?xml version="1.0" encoding="utf-8"?>
<ds:datastoreItem xmlns:ds="http://schemas.openxmlformats.org/officeDocument/2006/customXml" ds:itemID="{48D4ED66-A160-44FE-960A-B43858B83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4762</Words>
  <Application>Microsoft Office PowerPoint</Application>
  <PresentationFormat>Widescreen</PresentationFormat>
  <Paragraphs>251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Neue</vt:lpstr>
      <vt:lpstr>1_Office Theme</vt:lpstr>
      <vt:lpstr>2_Office Theme</vt:lpstr>
      <vt:lpstr>Machine Learning Paradigms 1.Introduction to various components of machine learning 2.Feature representation  3.Classification</vt:lpstr>
      <vt:lpstr>Supervised/Unsupervised Learning Supervised learning setup with terminologies, Unsupervised learning and its applications</vt:lpstr>
      <vt:lpstr>Types of Supervised learning Classification and  Regression problems</vt:lpstr>
      <vt:lpstr>Mathematical Tools A brief introduction to mathematical tools required to understand machine learning algorithms</vt:lpstr>
      <vt:lpstr>Three Fundamental Space Sample space, Event space, probability space, computing probability for union and                                             intersection of events</vt:lpstr>
      <vt:lpstr>Disjoint/Non-disjoint Events</vt:lpstr>
      <vt:lpstr>Conditional Probability Introducing conditional probability</vt:lpstr>
      <vt:lpstr>Bayes Theorem A short introduction to Bayes Theorem and independence</vt:lpstr>
      <vt:lpstr>Continuous Probability  Understand the difference between discrete and continuous probability and its density functions</vt:lpstr>
      <vt:lpstr>Gaussian Distribution</vt:lpstr>
      <vt:lpstr>Introduction to Vectors Introducing components of linear algebra</vt:lpstr>
      <vt:lpstr>Introduction to Vectors</vt:lpstr>
      <vt:lpstr>Span of Vectors Understand the concept of span of vectors</vt:lpstr>
      <vt:lpstr>Vectors Span </vt:lpstr>
      <vt:lpstr>   Linear Independence &amp; Basics When do you say given vectors are independent? Why that is helpful? Learn about one of the crucial components of linear algebra, that is, Basis of a vector space  </vt:lpstr>
      <vt:lpstr>Orthogonality What do we mean when we say two vectors are orthogonal? Why is it important?</vt:lpstr>
      <vt:lpstr>Projections </vt:lpstr>
      <vt:lpstr>Performance Measure Problem setup, hypothesis and error calculation</vt:lpstr>
      <vt:lpstr>Linear Regression Gradient, minimize the error</vt:lpstr>
      <vt:lpstr>Example </vt:lpstr>
      <vt:lpstr>Geometrical Interpretation Geometrical Interpretation of closed-form solution, Issues with implementing closed-form solution</vt:lpstr>
      <vt:lpstr>Slope &amp; Intercept  </vt:lpstr>
      <vt:lpstr>Iterative Solution: Gradient Descent Understand iterative approach to find optimal weights</vt:lpstr>
      <vt:lpstr>Gradient Descent Working principle of GD, illustration with a simple example, Update rule</vt:lpstr>
      <vt:lpstr>Gradient Descent</vt:lpstr>
      <vt:lpstr>Choosing Step Size Effect of step-size in the update rule</vt:lpstr>
      <vt:lpstr>Taylor Series  Understand the significance of negating the gradient.</vt:lpstr>
      <vt:lpstr>Taylor Series</vt:lpstr>
      <vt:lpstr>Stochastic Gradient Descent 1. Using GD to solve linear regression problem 2.Using different basis function</vt:lpstr>
      <vt:lpstr>Regularization &amp; Ridge/Lasso  1. Significance of regularization. 2.Types of regularization</vt:lpstr>
      <vt:lpstr>Logistic Regression Understand discriminant function and what it does to the input space; Drawbacks of strict threshold, Learn how sigmoid function overcomes it</vt:lpstr>
      <vt:lpstr>Maximum Likelihood Estimation  Find the best parameter using maximum likelihood estimation</vt:lpstr>
      <vt:lpstr>Perceptron  Understand the Linear separability assumption; Introducing the perceptron model and its learning algorithm; Know the limitations of perceptron and emergence of new algorithms</vt:lpstr>
      <vt:lpstr>Support Vector Machine Understand the Support Vector Machine and how it differs from Perceptron</vt:lpstr>
      <vt:lpstr>Optimizing Weights 1. Find weight vectors that maximize the margin using optimization 2.Shortcomings of SVM</vt:lpstr>
      <vt:lpstr>Handling Outliers Understand the Primal formulation of SVM to handle outliers</vt:lpstr>
      <vt:lpstr>Dual Formulation Understand primal and dual formulation of optimization problems in a general setting</vt:lpstr>
      <vt:lpstr>Kernel formulation Understand the emergence of Kernel from the dual formulation </vt:lpstr>
      <vt:lpstr>Classification &amp; K Nearest Neighbour Recap &amp; Example classification problems, classification problem setup &amp; Neighbours, outliers, k-neighbours</vt:lpstr>
      <vt:lpstr>Cross Validation &amp; Computational efficiency  Euclidean distance, finding optimal value for k, cross validation, Distance function, computational time, learning</vt:lpstr>
      <vt:lpstr>Decision Trees &amp; Level splitting Why tree structure? Understand the splitting criteria in Decision trees</vt:lpstr>
      <vt:lpstr>Measure of Impurity and Entropy &amp; Information Gain  Use entropy to measure the impurity of a node, Using Information gain to build a tree, hyper-parameter for the tree</vt:lpstr>
      <vt:lpstr>Naive Bayes Joint distribution, probability, discriminant functions, Parameters of Naive Bayes, Feasibility of learning the parameters</vt:lpstr>
      <vt:lpstr>Conditional Independence &amp; Prediction Naive Bayes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Paradigms 1.Introduction to various components of machine learning 2.Feature representation  3.Classification</dc:title>
  <dc:creator>Arunkumar Singalanathapuram Alagarasan</dc:creator>
  <cp:lastModifiedBy>Arunkumar Singalanathapuram Alagarasan</cp:lastModifiedBy>
  <cp:revision>1</cp:revision>
  <dcterms:created xsi:type="dcterms:W3CDTF">2022-11-02T04:48:34Z</dcterms:created>
  <dcterms:modified xsi:type="dcterms:W3CDTF">2023-12-13T06:30:05Z</dcterms:modified>
</cp:coreProperties>
</file>